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70" r:id="rId3"/>
    <p:sldId id="271" r:id="rId4"/>
    <p:sldId id="274" r:id="rId5"/>
    <p:sldId id="272" r:id="rId6"/>
    <p:sldId id="273" r:id="rId7"/>
    <p:sldId id="288" r:id="rId8"/>
    <p:sldId id="275" r:id="rId9"/>
    <p:sldId id="260" r:id="rId10"/>
    <p:sldId id="258" r:id="rId11"/>
    <p:sldId id="277" r:id="rId12"/>
    <p:sldId id="276" r:id="rId13"/>
    <p:sldId id="279" r:id="rId14"/>
    <p:sldId id="284" r:id="rId15"/>
    <p:sldId id="286" r:id="rId16"/>
    <p:sldId id="290" r:id="rId17"/>
    <p:sldId id="285" r:id="rId18"/>
    <p:sldId id="291" r:id="rId19"/>
    <p:sldId id="292" r:id="rId20"/>
    <p:sldId id="263" r:id="rId21"/>
    <p:sldId id="287" r:id="rId22"/>
    <p:sldId id="257" r:id="rId23"/>
    <p:sldId id="265" r:id="rId24"/>
    <p:sldId id="261" r:id="rId25"/>
    <p:sldId id="266" r:id="rId26"/>
    <p:sldId id="262" r:id="rId27"/>
    <p:sldId id="267" r:id="rId28"/>
    <p:sldId id="268" r:id="rId29"/>
    <p:sldId id="294" r:id="rId30"/>
    <p:sldId id="293" r:id="rId31"/>
  </p:sldIdLst>
  <p:sldSz cx="12192000" cy="6858000"/>
  <p:notesSz cx="6858000" cy="9144000"/>
  <p:defaultTextStyle>
    <a:defPPr>
      <a:defRPr lang="en-GB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37A"/>
    <a:srgbClr val="FF9100"/>
    <a:srgbClr val="B887E0"/>
    <a:srgbClr val="E88300"/>
    <a:srgbClr val="F5C800"/>
    <a:srgbClr val="ED7D64"/>
    <a:srgbClr val="F5B158"/>
    <a:srgbClr val="FFCE8F"/>
    <a:srgbClr val="CE91FF"/>
    <a:srgbClr val="9EB0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211D1FC-9B60-C708-BCFD-E3AD579876D0}" v="143" dt="2022-06-06T15:48:01.844"/>
    <p1510:client id="{4211D748-27B2-534F-4516-163A40789CC9}" v="49" dt="2022-06-07T11:33:09.610"/>
    <p1510:client id="{5324C494-8698-891C-7F6E-3216E59E2FE1}" v="222" dt="2022-06-06T07:20:56.567"/>
    <p1510:client id="{54F2669F-1D04-6C92-C2CA-0F598FDE7E7D}" v="15" dt="2022-05-31T17:45:47.468"/>
    <p1510:client id="{8196B92A-764D-3F83-448F-D9335F1906EA}" v="3" dt="2022-06-06T15:49:57.892"/>
    <p1510:client id="{A05E7C2C-9B57-33F6-7648-1E4691A359FB}" v="37" dt="2022-06-06T16:26:51.685"/>
    <p1510:client id="{A71F7587-662F-A1FB-8FE0-EE41D3E345CB}" v="8" dt="2022-06-10T13:30:07.702"/>
    <p1510:client id="{B76B95EB-FF65-439F-A4DD-277B839B8E8A}" v="212" dt="2022-05-31T18:04:00.700"/>
    <p1510:client id="{BEA4F69C-234E-4168-ACB8-37E3030D2A78}" v="16" dt="2022-06-21T12:05:45.940"/>
    <p1510:client id="{C1ECDA9A-DEFF-4ECB-9DE3-507355FA4E61}" v="14" dt="2022-06-06T11:34:51.051"/>
    <p1510:client id="{C686EAFF-F29E-F9A1-4158-D471EF7DD6AA}" v="58" dt="2022-06-06T15:53:58.645"/>
    <p1510:client id="{D0183BA3-D062-0506-1679-CB636B0BD57A}" v="870" dt="2022-05-31T18:59:37.656"/>
    <p1510:client id="{D4BF8E00-15EE-796D-CA85-09562E69AA1B}" v="961" dt="2022-05-31T19:01:11.073"/>
    <p1510:client id="{FE853A7D-5A1F-41F8-B28D-4AE95CC37C76}" v="698" dt="2022-06-06T16:01:52.09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90" y="2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gr. Margita Škutová" userId="S::margita.skutova@zsaklv.sk::22c52768-f0fb-4dbf-8b98-ff18b9245dd4" providerId="AD" clId="Web-{A71F7587-662F-A1FB-8FE0-EE41D3E345CB}"/>
    <pc:docChg chg="modSld">
      <pc:chgData name="Mgr. Margita Škutová" userId="S::margita.skutova@zsaklv.sk::22c52768-f0fb-4dbf-8b98-ff18b9245dd4" providerId="AD" clId="Web-{A71F7587-662F-A1FB-8FE0-EE41D3E345CB}" dt="2022-06-10T13:33:42.019" v="6"/>
      <pc:docMkLst>
        <pc:docMk/>
      </pc:docMkLst>
      <pc:sldChg chg="modSp">
        <pc:chgData name="Mgr. Margita Škutová" userId="S::margita.skutova@zsaklv.sk::22c52768-f0fb-4dbf-8b98-ff18b9245dd4" providerId="AD" clId="Web-{A71F7587-662F-A1FB-8FE0-EE41D3E345CB}" dt="2022-06-10T13:29:58.420" v="1" actId="20577"/>
        <pc:sldMkLst>
          <pc:docMk/>
          <pc:sldMk cId="3479005457" sldId="262"/>
        </pc:sldMkLst>
        <pc:spChg chg="mod">
          <ac:chgData name="Mgr. Margita Škutová" userId="S::margita.skutova@zsaklv.sk::22c52768-f0fb-4dbf-8b98-ff18b9245dd4" providerId="AD" clId="Web-{A71F7587-662F-A1FB-8FE0-EE41D3E345CB}" dt="2022-06-10T13:29:58.420" v="1" actId="20577"/>
          <ac:spMkLst>
            <pc:docMk/>
            <pc:sldMk cId="3479005457" sldId="262"/>
            <ac:spMk id="2" creationId="{1DEB7D80-6737-3516-907A-1197E01978ED}"/>
          </ac:spMkLst>
        </pc:spChg>
      </pc:sldChg>
      <pc:sldChg chg="modSp">
        <pc:chgData name="Mgr. Margita Škutová" userId="S::margita.skutova@zsaklv.sk::22c52768-f0fb-4dbf-8b98-ff18b9245dd4" providerId="AD" clId="Web-{A71F7587-662F-A1FB-8FE0-EE41D3E345CB}" dt="2022-06-10T13:30:02.827" v="3" actId="20577"/>
        <pc:sldMkLst>
          <pc:docMk/>
          <pc:sldMk cId="3890326702" sldId="263"/>
        </pc:sldMkLst>
        <pc:spChg chg="mod">
          <ac:chgData name="Mgr. Margita Škutová" userId="S::margita.skutova@zsaklv.sk::22c52768-f0fb-4dbf-8b98-ff18b9245dd4" providerId="AD" clId="Web-{A71F7587-662F-A1FB-8FE0-EE41D3E345CB}" dt="2022-06-10T13:30:02.827" v="3" actId="20577"/>
          <ac:spMkLst>
            <pc:docMk/>
            <pc:sldMk cId="3890326702" sldId="263"/>
            <ac:spMk id="17" creationId="{88B7EC41-A542-97C6-E4F4-457D4CA32018}"/>
          </ac:spMkLst>
        </pc:spChg>
      </pc:sldChg>
      <pc:sldChg chg="addSp delSp modSp">
        <pc:chgData name="Mgr. Margita Škutová" userId="S::margita.skutova@zsaklv.sk::22c52768-f0fb-4dbf-8b98-ff18b9245dd4" providerId="AD" clId="Web-{A71F7587-662F-A1FB-8FE0-EE41D3E345CB}" dt="2022-06-10T13:33:42.019" v="6"/>
        <pc:sldMkLst>
          <pc:docMk/>
          <pc:sldMk cId="3007881053" sldId="293"/>
        </pc:sldMkLst>
        <pc:spChg chg="mod">
          <ac:chgData name="Mgr. Margita Škutová" userId="S::margita.skutova@zsaklv.sk::22c52768-f0fb-4dbf-8b98-ff18b9245dd4" providerId="AD" clId="Web-{A71F7587-662F-A1FB-8FE0-EE41D3E345CB}" dt="2022-06-10T13:33:42.019" v="6"/>
          <ac:spMkLst>
            <pc:docMk/>
            <pc:sldMk cId="3007881053" sldId="293"/>
            <ac:spMk id="6" creationId="{7BC74B0C-1EF3-B32D-D36B-E481549C320E}"/>
          </ac:spMkLst>
        </pc:spChg>
        <pc:spChg chg="add del">
          <ac:chgData name="Mgr. Margita Škutová" userId="S::margita.skutova@zsaklv.sk::22c52768-f0fb-4dbf-8b98-ff18b9245dd4" providerId="AD" clId="Web-{A71F7587-662F-A1FB-8FE0-EE41D3E345CB}" dt="2022-06-10T13:33:42.019" v="6"/>
          <ac:spMkLst>
            <pc:docMk/>
            <pc:sldMk cId="3007881053" sldId="293"/>
            <ac:spMk id="21" creationId="{55D4142C-5077-457F-A6AD-3FECFDB39685}"/>
          </ac:spMkLst>
        </pc:spChg>
        <pc:spChg chg="add del">
          <ac:chgData name="Mgr. Margita Škutová" userId="S::margita.skutova@zsaklv.sk::22c52768-f0fb-4dbf-8b98-ff18b9245dd4" providerId="AD" clId="Web-{A71F7587-662F-A1FB-8FE0-EE41D3E345CB}" dt="2022-06-10T13:33:42.019" v="6"/>
          <ac:spMkLst>
            <pc:docMk/>
            <pc:sldMk cId="3007881053" sldId="293"/>
            <ac:spMk id="22" creationId="{6B5E2835-4E47-45B3-9CFE-732FF7B05472}"/>
          </ac:spMkLst>
        </pc:spChg>
        <pc:spChg chg="add del">
          <ac:chgData name="Mgr. Margita Škutová" userId="S::margita.skutova@zsaklv.sk::22c52768-f0fb-4dbf-8b98-ff18b9245dd4" providerId="AD" clId="Web-{A71F7587-662F-A1FB-8FE0-EE41D3E345CB}" dt="2022-06-10T13:33:42.019" v="6"/>
          <ac:spMkLst>
            <pc:docMk/>
            <pc:sldMk cId="3007881053" sldId="293"/>
            <ac:spMk id="23" creationId="{7A5F0580-5EE9-419F-96EE-B6529EF6E7D0}"/>
          </ac:spMkLst>
        </pc:spChg>
        <pc:spChg chg="add del">
          <ac:chgData name="Mgr. Margita Škutová" userId="S::margita.skutova@zsaklv.sk::22c52768-f0fb-4dbf-8b98-ff18b9245dd4" providerId="AD" clId="Web-{A71F7587-662F-A1FB-8FE0-EE41D3E345CB}" dt="2022-06-10T13:33:42.019" v="6"/>
          <ac:spMkLst>
            <pc:docMk/>
            <pc:sldMk cId="3007881053" sldId="293"/>
            <ac:spMk id="24" creationId="{5B45AD5D-AA52-4F7B-9362-576A39AD9E09}"/>
          </ac:spMkLst>
        </pc:spChg>
        <pc:spChg chg="add del">
          <ac:chgData name="Mgr. Margita Škutová" userId="S::margita.skutova@zsaklv.sk::22c52768-f0fb-4dbf-8b98-ff18b9245dd4" providerId="AD" clId="Web-{A71F7587-662F-A1FB-8FE0-EE41D3E345CB}" dt="2022-06-10T13:33:42.019" v="6"/>
          <ac:spMkLst>
            <pc:docMk/>
            <pc:sldMk cId="3007881053" sldId="293"/>
            <ac:spMk id="25" creationId="{AEDD7960-4866-4399-BEF6-DD1431AB4E34}"/>
          </ac:spMkLst>
        </pc:spChg>
        <pc:spChg chg="add del">
          <ac:chgData name="Mgr. Margita Škutová" userId="S::margita.skutova@zsaklv.sk::22c52768-f0fb-4dbf-8b98-ff18b9245dd4" providerId="AD" clId="Web-{A71F7587-662F-A1FB-8FE0-EE41D3E345CB}" dt="2022-06-10T13:33:42.019" v="5"/>
          <ac:spMkLst>
            <pc:docMk/>
            <pc:sldMk cId="3007881053" sldId="293"/>
            <ac:spMk id="29" creationId="{FED300E0-1647-3D84-BFDD-C0C37F92C3E6}"/>
          </ac:spMkLst>
        </pc:spChg>
        <pc:spChg chg="add">
          <ac:chgData name="Mgr. Margita Škutová" userId="S::margita.skutova@zsaklv.sk::22c52768-f0fb-4dbf-8b98-ff18b9245dd4" providerId="AD" clId="Web-{A71F7587-662F-A1FB-8FE0-EE41D3E345CB}" dt="2022-06-10T13:33:42.019" v="6"/>
          <ac:spMkLst>
            <pc:docMk/>
            <pc:sldMk cId="3007881053" sldId="293"/>
            <ac:spMk id="30" creationId="{37C89E4B-3C9F-44B9-8B86-D9E3D112D8EC}"/>
          </ac:spMkLst>
        </pc:spChg>
        <pc:spChg chg="add del">
          <ac:chgData name="Mgr. Margita Škutová" userId="S::margita.skutova@zsaklv.sk::22c52768-f0fb-4dbf-8b98-ff18b9245dd4" providerId="AD" clId="Web-{A71F7587-662F-A1FB-8FE0-EE41D3E345CB}" dt="2022-06-10T13:33:42.019" v="5"/>
          <ac:spMkLst>
            <pc:docMk/>
            <pc:sldMk cId="3007881053" sldId="293"/>
            <ac:spMk id="32" creationId="{04812C46-200A-4DEB-A05E-3ED6C68C2387}"/>
          </ac:spMkLst>
        </pc:spChg>
        <pc:spChg chg="add del">
          <ac:chgData name="Mgr. Margita Škutová" userId="S::margita.skutova@zsaklv.sk::22c52768-f0fb-4dbf-8b98-ff18b9245dd4" providerId="AD" clId="Web-{A71F7587-662F-A1FB-8FE0-EE41D3E345CB}" dt="2022-06-10T13:33:42.019" v="5"/>
          <ac:spMkLst>
            <pc:docMk/>
            <pc:sldMk cId="3007881053" sldId="293"/>
            <ac:spMk id="34" creationId="{D1EA859B-E555-4109-94F3-6700E046E008}"/>
          </ac:spMkLst>
        </pc:spChg>
        <pc:picChg chg="mod">
          <ac:chgData name="Mgr. Margita Škutová" userId="S::margita.skutova@zsaklv.sk::22c52768-f0fb-4dbf-8b98-ff18b9245dd4" providerId="AD" clId="Web-{A71F7587-662F-A1FB-8FE0-EE41D3E345CB}" dt="2022-06-10T13:33:42.019" v="6"/>
          <ac:picMkLst>
            <pc:docMk/>
            <pc:sldMk cId="3007881053" sldId="293"/>
            <ac:picMk id="5" creationId="{701A20C3-E454-05DE-8117-651385BC1E7B}"/>
          </ac:picMkLst>
        </pc:picChg>
        <pc:cxnChg chg="add">
          <ac:chgData name="Mgr. Margita Škutová" userId="S::margita.skutova@zsaklv.sk::22c52768-f0fb-4dbf-8b98-ff18b9245dd4" providerId="AD" clId="Web-{A71F7587-662F-A1FB-8FE0-EE41D3E345CB}" dt="2022-06-10T13:33:42.019" v="6"/>
          <ac:cxnSpMkLst>
            <pc:docMk/>
            <pc:sldMk cId="3007881053" sldId="293"/>
            <ac:cxnSpMk id="36" creationId="{AA2EAA10-076F-46BD-8F0F-B9A2FB77A85C}"/>
          </ac:cxnSpMkLst>
        </pc:cxnChg>
        <pc:cxnChg chg="add">
          <ac:chgData name="Mgr. Margita Škutová" userId="S::margita.skutova@zsaklv.sk::22c52768-f0fb-4dbf-8b98-ff18b9245dd4" providerId="AD" clId="Web-{A71F7587-662F-A1FB-8FE0-EE41D3E345CB}" dt="2022-06-10T13:33:42.019" v="6"/>
          <ac:cxnSpMkLst>
            <pc:docMk/>
            <pc:sldMk cId="3007881053" sldId="293"/>
            <ac:cxnSpMk id="37" creationId="{D891E407-403B-4764-86C9-33A56D3BCAA3}"/>
          </ac:cxnSpMkLst>
        </pc:cxnChg>
      </pc:sldChg>
    </pc:docChg>
  </pc:docChgLst>
  <pc:docChgLst>
    <pc:chgData name="Eva Pálová" userId="S::eva.palova@zsaklv.sk::ece22e51-d3bf-4b15-99cb-50905cb1a595" providerId="AD" clId="Web-{B76B95EB-FF65-439F-A4DD-277B839B8E8A}"/>
    <pc:docChg chg="addSld modSld sldOrd addMainMaster delMainMaster">
      <pc:chgData name="Eva Pálová" userId="S::eva.palova@zsaklv.sk::ece22e51-d3bf-4b15-99cb-50905cb1a595" providerId="AD" clId="Web-{B76B95EB-FF65-439F-A4DD-277B839B8E8A}" dt="2022-05-31T18:04:00.700" v="208" actId="1076"/>
      <pc:docMkLst>
        <pc:docMk/>
      </pc:docMkLst>
      <pc:sldChg chg="addSp delSp modSp mod setBg modClrScheme addAnim setClrOvrMap delDesignElem chgLayout">
        <pc:chgData name="Eva Pálová" userId="S::eva.palova@zsaklv.sk::ece22e51-d3bf-4b15-99cb-50905cb1a595" providerId="AD" clId="Web-{B76B95EB-FF65-439F-A4DD-277B839B8E8A}" dt="2022-05-31T18:04:00.700" v="208" actId="1076"/>
        <pc:sldMkLst>
          <pc:docMk/>
          <pc:sldMk cId="109857222" sldId="256"/>
        </pc:sldMkLst>
        <pc:spChg chg="mod ord">
          <ac:chgData name="Eva Pálová" userId="S::eva.palova@zsaklv.sk::ece22e51-d3bf-4b15-99cb-50905cb1a595" providerId="AD" clId="Web-{B76B95EB-FF65-439F-A4DD-277B839B8E8A}" dt="2022-05-31T18:04:00.700" v="208" actId="1076"/>
          <ac:spMkLst>
            <pc:docMk/>
            <pc:sldMk cId="109857222" sldId="256"/>
            <ac:spMk id="2" creationId="{00000000-0000-0000-0000-000000000000}"/>
          </ac:spMkLst>
        </pc:spChg>
        <pc:spChg chg="del">
          <ac:chgData name="Eva Pálová" userId="S::eva.palova@zsaklv.sk::ece22e51-d3bf-4b15-99cb-50905cb1a595" providerId="AD" clId="Web-{B76B95EB-FF65-439F-A4DD-277B839B8E8A}" dt="2022-05-31T17:46:48.063" v="114"/>
          <ac:spMkLst>
            <pc:docMk/>
            <pc:sldMk cId="109857222" sldId="256"/>
            <ac:spMk id="3" creationId="{00000000-0000-0000-0000-000000000000}"/>
          </ac:spMkLst>
        </pc:spChg>
        <pc:spChg chg="add del">
          <ac:chgData name="Eva Pálová" userId="S::eva.palova@zsaklv.sk::ece22e51-d3bf-4b15-99cb-50905cb1a595" providerId="AD" clId="Web-{B76B95EB-FF65-439F-A4DD-277B839B8E8A}" dt="2022-05-31T17:47:12.846" v="125"/>
          <ac:spMkLst>
            <pc:docMk/>
            <pc:sldMk cId="109857222" sldId="256"/>
            <ac:spMk id="4" creationId="{36C3A41C-DA4D-758F-8B6B-82F5E2CE04FD}"/>
          </ac:spMkLst>
        </pc:spChg>
        <pc:spChg chg="add">
          <ac:chgData name="Eva Pálová" userId="S::eva.palova@zsaklv.sk::ece22e51-d3bf-4b15-99cb-50905cb1a595" providerId="AD" clId="Web-{B76B95EB-FF65-439F-A4DD-277B839B8E8A}" dt="2022-05-31T18:03:24.479" v="193"/>
          <ac:spMkLst>
            <pc:docMk/>
            <pc:sldMk cId="109857222" sldId="256"/>
            <ac:spMk id="9" creationId="{8537B233-9CDD-4A90-AABB-A8963DEE4FBC}"/>
          </ac:spMkLst>
        </pc:spChg>
        <pc:spChg chg="add del">
          <ac:chgData name="Eva Pálová" userId="S::eva.palova@zsaklv.sk::ece22e51-d3bf-4b15-99cb-50905cb1a595" providerId="AD" clId="Web-{B76B95EB-FF65-439F-A4DD-277B839B8E8A}" dt="2022-05-31T17:57:01.692" v="149"/>
          <ac:spMkLst>
            <pc:docMk/>
            <pc:sldMk cId="109857222" sldId="256"/>
            <ac:spMk id="10" creationId="{87CC2527-562A-4F69-B487-4371E5B243E7}"/>
          </ac:spMkLst>
        </pc:spChg>
        <pc:spChg chg="add del">
          <ac:chgData name="Eva Pálová" userId="S::eva.palova@zsaklv.sk::ece22e51-d3bf-4b15-99cb-50905cb1a595" providerId="AD" clId="Web-{B76B95EB-FF65-439F-A4DD-277B839B8E8A}" dt="2022-05-31T17:58:35.119" v="159"/>
          <ac:spMkLst>
            <pc:docMk/>
            <pc:sldMk cId="109857222" sldId="256"/>
            <ac:spMk id="17" creationId="{87CC2527-562A-4F69-B487-4371E5B243E7}"/>
          </ac:spMkLst>
        </pc:spChg>
        <pc:spChg chg="add del">
          <ac:chgData name="Eva Pálová" userId="S::eva.palova@zsaklv.sk::ece22e51-d3bf-4b15-99cb-50905cb1a595" providerId="AD" clId="Web-{B76B95EB-FF65-439F-A4DD-277B839B8E8A}" dt="2022-05-31T17:58:35.119" v="158"/>
          <ac:spMkLst>
            <pc:docMk/>
            <pc:sldMk cId="109857222" sldId="256"/>
            <ac:spMk id="24" creationId="{5A59F003-E00A-43F9-91DC-CC54E3B87466}"/>
          </ac:spMkLst>
        </pc:spChg>
        <pc:spChg chg="add del">
          <ac:chgData name="Eva Pálová" userId="S::eva.palova@zsaklv.sk::ece22e51-d3bf-4b15-99cb-50905cb1a595" providerId="AD" clId="Web-{B76B95EB-FF65-439F-A4DD-277B839B8E8A}" dt="2022-05-31T17:58:35.119" v="158"/>
          <ac:spMkLst>
            <pc:docMk/>
            <pc:sldMk cId="109857222" sldId="256"/>
            <ac:spMk id="26" creationId="{D74A4382-E3AD-430A-9A1F-DFA3E0E77A7D}"/>
          </ac:spMkLst>
        </pc:spChg>
        <pc:spChg chg="add del">
          <ac:chgData name="Eva Pálová" userId="S::eva.palova@zsaklv.sk::ece22e51-d3bf-4b15-99cb-50905cb1a595" providerId="AD" clId="Web-{B76B95EB-FF65-439F-A4DD-277B839B8E8A}" dt="2022-05-31T17:58:35.119" v="158"/>
          <ac:spMkLst>
            <pc:docMk/>
            <pc:sldMk cId="109857222" sldId="256"/>
            <ac:spMk id="28" creationId="{79F40191-0F44-4FD1-82CC-ACB507C14BE6}"/>
          </ac:spMkLst>
        </pc:spChg>
        <pc:spChg chg="add del">
          <ac:chgData name="Eva Pálová" userId="S::eva.palova@zsaklv.sk::ece22e51-d3bf-4b15-99cb-50905cb1a595" providerId="AD" clId="Web-{B76B95EB-FF65-439F-A4DD-277B839B8E8A}" dt="2022-05-31T18:01:58.193" v="184"/>
          <ac:spMkLst>
            <pc:docMk/>
            <pc:sldMk cId="109857222" sldId="256"/>
            <ac:spMk id="30" creationId="{87CC2527-562A-4F69-B487-4371E5B243E7}"/>
          </ac:spMkLst>
        </pc:spChg>
        <pc:spChg chg="add del">
          <ac:chgData name="Eva Pálová" userId="S::eva.palova@zsaklv.sk::ece22e51-d3bf-4b15-99cb-50905cb1a595" providerId="AD" clId="Web-{B76B95EB-FF65-439F-A4DD-277B839B8E8A}" dt="2022-05-31T18:03:00.493" v="192"/>
          <ac:spMkLst>
            <pc:docMk/>
            <pc:sldMk cId="109857222" sldId="256"/>
            <ac:spMk id="36" creationId="{16C5FA50-8D52-4617-AF91-5C7B1C8352F1}"/>
          </ac:spMkLst>
        </pc:spChg>
        <pc:spChg chg="add del">
          <ac:chgData name="Eva Pálová" userId="S::eva.palova@zsaklv.sk::ece22e51-d3bf-4b15-99cb-50905cb1a595" providerId="AD" clId="Web-{B76B95EB-FF65-439F-A4DD-277B839B8E8A}" dt="2022-05-31T18:03:00.493" v="192"/>
          <ac:spMkLst>
            <pc:docMk/>
            <pc:sldMk cId="109857222" sldId="256"/>
            <ac:spMk id="38" creationId="{E223798C-12AD-4B0C-A50C-D676347D67CF}"/>
          </ac:spMkLst>
        </pc:spChg>
        <pc:picChg chg="add del mod">
          <ac:chgData name="Eva Pálová" userId="S::eva.palova@zsaklv.sk::ece22e51-d3bf-4b15-99cb-50905cb1a595" providerId="AD" clId="Web-{B76B95EB-FF65-439F-A4DD-277B839B8E8A}" dt="2022-05-31T17:56:40.784" v="144"/>
          <ac:picMkLst>
            <pc:docMk/>
            <pc:sldMk cId="109857222" sldId="256"/>
            <ac:picMk id="5" creationId="{22C38D89-DB04-899B-9D10-B7197FD69D8F}"/>
          </ac:picMkLst>
        </pc:picChg>
        <pc:picChg chg="add del mod">
          <ac:chgData name="Eva Pálová" userId="S::eva.palova@zsaklv.sk::ece22e51-d3bf-4b15-99cb-50905cb1a595" providerId="AD" clId="Web-{B76B95EB-FF65-439F-A4DD-277B839B8E8A}" dt="2022-05-31T18:01:18.800" v="179"/>
          <ac:picMkLst>
            <pc:docMk/>
            <pc:sldMk cId="109857222" sldId="256"/>
            <ac:picMk id="6" creationId="{D9B73D67-1EF6-E06C-A26A-D4FD093DAAE0}"/>
          </ac:picMkLst>
        </pc:picChg>
        <pc:picChg chg="add mod">
          <ac:chgData name="Eva Pálová" userId="S::eva.palova@zsaklv.sk::ece22e51-d3bf-4b15-99cb-50905cb1a595" providerId="AD" clId="Web-{B76B95EB-FF65-439F-A4DD-277B839B8E8A}" dt="2022-05-31T18:03:43.042" v="196" actId="1076"/>
          <ac:picMkLst>
            <pc:docMk/>
            <pc:sldMk cId="109857222" sldId="256"/>
            <ac:picMk id="7" creationId="{8D991CFE-4DA6-40F0-C29B-646B889473F8}"/>
          </ac:picMkLst>
        </pc:picChg>
        <pc:cxnChg chg="add del">
          <ac:chgData name="Eva Pálová" userId="S::eva.palova@zsaklv.sk::ece22e51-d3bf-4b15-99cb-50905cb1a595" providerId="AD" clId="Web-{B76B95EB-FF65-439F-A4DD-277B839B8E8A}" dt="2022-05-31T17:57:01.692" v="149"/>
          <ac:cxnSpMkLst>
            <pc:docMk/>
            <pc:sldMk cId="109857222" sldId="256"/>
            <ac:cxnSpMk id="12" creationId="{BCDAEC91-5BCE-4B55-9CC0-43EF94CB734B}"/>
          </ac:cxnSpMkLst>
        </pc:cxnChg>
        <pc:cxnChg chg="add">
          <ac:chgData name="Eva Pálová" userId="S::eva.palova@zsaklv.sk::ece22e51-d3bf-4b15-99cb-50905cb1a595" providerId="AD" clId="Web-{B76B95EB-FF65-439F-A4DD-277B839B8E8A}" dt="2022-05-31T18:03:24.479" v="193"/>
          <ac:cxnSpMkLst>
            <pc:docMk/>
            <pc:sldMk cId="109857222" sldId="256"/>
            <ac:cxnSpMk id="14" creationId="{040575EE-C594-4566-BC00-663004E52AB5}"/>
          </ac:cxnSpMkLst>
        </pc:cxnChg>
        <pc:cxnChg chg="add del">
          <ac:chgData name="Eva Pálová" userId="S::eva.palova@zsaklv.sk::ece22e51-d3bf-4b15-99cb-50905cb1a595" providerId="AD" clId="Web-{B76B95EB-FF65-439F-A4DD-277B839B8E8A}" dt="2022-05-31T17:58:35.119" v="159"/>
          <ac:cxnSpMkLst>
            <pc:docMk/>
            <pc:sldMk cId="109857222" sldId="256"/>
            <ac:cxnSpMk id="19" creationId="{BCDAEC91-5BCE-4B55-9CC0-43EF94CB734B}"/>
          </ac:cxnSpMkLst>
        </pc:cxnChg>
        <pc:cxnChg chg="add del">
          <ac:chgData name="Eva Pálová" userId="S::eva.palova@zsaklv.sk::ece22e51-d3bf-4b15-99cb-50905cb1a595" providerId="AD" clId="Web-{B76B95EB-FF65-439F-A4DD-277B839B8E8A}" dt="2022-05-31T18:01:58.193" v="184"/>
          <ac:cxnSpMkLst>
            <pc:docMk/>
            <pc:sldMk cId="109857222" sldId="256"/>
            <ac:cxnSpMk id="31" creationId="{BCDAEC91-5BCE-4B55-9CC0-43EF94CB734B}"/>
          </ac:cxnSpMkLst>
        </pc:cxnChg>
      </pc:sldChg>
      <pc:sldChg chg="addSp delSp modSp mod ord setBg modClrScheme chgLayout">
        <pc:chgData name="Eva Pálová" userId="S::eva.palova@zsaklv.sk::ece22e51-d3bf-4b15-99cb-50905cb1a595" providerId="AD" clId="Web-{B76B95EB-FF65-439F-A4DD-277B839B8E8A}" dt="2022-05-31T18:03:00.493" v="192"/>
        <pc:sldMkLst>
          <pc:docMk/>
          <pc:sldMk cId="570687234" sldId="257"/>
        </pc:sldMkLst>
        <pc:spChg chg="mod ord">
          <ac:chgData name="Eva Pálová" userId="S::eva.palova@zsaklv.sk::ece22e51-d3bf-4b15-99cb-50905cb1a595" providerId="AD" clId="Web-{B76B95EB-FF65-439F-A4DD-277B839B8E8A}" dt="2022-05-31T18:03:00.493" v="192"/>
          <ac:spMkLst>
            <pc:docMk/>
            <pc:sldMk cId="570687234" sldId="257"/>
            <ac:spMk id="2" creationId="{45105799-D7A8-9037-9835-3BD5A7BDBF43}"/>
          </ac:spMkLst>
        </pc:spChg>
        <pc:spChg chg="del">
          <ac:chgData name="Eva Pálová" userId="S::eva.palova@zsaklv.sk::ece22e51-d3bf-4b15-99cb-50905cb1a595" providerId="AD" clId="Web-{B76B95EB-FF65-439F-A4DD-277B839B8E8A}" dt="2022-05-31T17:28:04.718" v="33"/>
          <ac:spMkLst>
            <pc:docMk/>
            <pc:sldMk cId="570687234" sldId="257"/>
            <ac:spMk id="3" creationId="{F259AB5C-7ADE-66C0-2356-3FCE0348A1BD}"/>
          </ac:spMkLst>
        </pc:spChg>
        <pc:picChg chg="add mod ord">
          <ac:chgData name="Eva Pálová" userId="S::eva.palova@zsaklv.sk::ece22e51-d3bf-4b15-99cb-50905cb1a595" providerId="AD" clId="Web-{B76B95EB-FF65-439F-A4DD-277B839B8E8A}" dt="2022-05-31T18:03:00.493" v="192"/>
          <ac:picMkLst>
            <pc:docMk/>
            <pc:sldMk cId="570687234" sldId="257"/>
            <ac:picMk id="4" creationId="{3402A410-CCDD-1B49-CA15-F104BEA478BF}"/>
          </ac:picMkLst>
        </pc:picChg>
        <pc:picChg chg="add mod">
          <ac:chgData name="Eva Pálová" userId="S::eva.palova@zsaklv.sk::ece22e51-d3bf-4b15-99cb-50905cb1a595" providerId="AD" clId="Web-{B76B95EB-FF65-439F-A4DD-277B839B8E8A}" dt="2022-05-31T17:28:07.734" v="34"/>
          <ac:picMkLst>
            <pc:docMk/>
            <pc:sldMk cId="570687234" sldId="257"/>
            <ac:picMk id="5" creationId="{CE30A2FA-D29D-C36B-C2CD-A14946CD0BC0}"/>
          </ac:picMkLst>
        </pc:picChg>
        <pc:picChg chg="add mod">
          <ac:chgData name="Eva Pálová" userId="S::eva.palova@zsaklv.sk::ece22e51-d3bf-4b15-99cb-50905cb1a595" providerId="AD" clId="Web-{B76B95EB-FF65-439F-A4DD-277B839B8E8A}" dt="2022-05-31T17:28:10.469" v="35"/>
          <ac:picMkLst>
            <pc:docMk/>
            <pc:sldMk cId="570687234" sldId="257"/>
            <ac:picMk id="6" creationId="{EEF53A3B-E916-C055-F8E7-882A75686129}"/>
          </ac:picMkLst>
        </pc:picChg>
        <pc:picChg chg="add mod">
          <ac:chgData name="Eva Pálová" userId="S::eva.palova@zsaklv.sk::ece22e51-d3bf-4b15-99cb-50905cb1a595" providerId="AD" clId="Web-{B76B95EB-FF65-439F-A4DD-277B839B8E8A}" dt="2022-05-31T17:28:12.984" v="36"/>
          <ac:picMkLst>
            <pc:docMk/>
            <pc:sldMk cId="570687234" sldId="257"/>
            <ac:picMk id="7" creationId="{A2725490-EFBF-DFD2-C6CC-936260B4733E}"/>
          </ac:picMkLst>
        </pc:picChg>
        <pc:picChg chg="add mod">
          <ac:chgData name="Eva Pálová" userId="S::eva.palova@zsaklv.sk::ece22e51-d3bf-4b15-99cb-50905cb1a595" providerId="AD" clId="Web-{B76B95EB-FF65-439F-A4DD-277B839B8E8A}" dt="2022-05-31T17:28:28.782" v="37"/>
          <ac:picMkLst>
            <pc:docMk/>
            <pc:sldMk cId="570687234" sldId="257"/>
            <ac:picMk id="8" creationId="{B61FB5BD-6AB2-9596-2BB6-89EEE160B14D}"/>
          </ac:picMkLst>
        </pc:picChg>
        <pc:picChg chg="add mod">
          <ac:chgData name="Eva Pálová" userId="S::eva.palova@zsaklv.sk::ece22e51-d3bf-4b15-99cb-50905cb1a595" providerId="AD" clId="Web-{B76B95EB-FF65-439F-A4DD-277B839B8E8A}" dt="2022-05-31T17:28:39.455" v="38"/>
          <ac:picMkLst>
            <pc:docMk/>
            <pc:sldMk cId="570687234" sldId="257"/>
            <ac:picMk id="9" creationId="{6813669A-C50C-30BE-5FD6-B01BDD484683}"/>
          </ac:picMkLst>
        </pc:picChg>
        <pc:picChg chg="add mod">
          <ac:chgData name="Eva Pálová" userId="S::eva.palova@zsaklv.sk::ece22e51-d3bf-4b15-99cb-50905cb1a595" providerId="AD" clId="Web-{B76B95EB-FF65-439F-A4DD-277B839B8E8A}" dt="2022-05-31T17:28:45.986" v="39"/>
          <ac:picMkLst>
            <pc:docMk/>
            <pc:sldMk cId="570687234" sldId="257"/>
            <ac:picMk id="10" creationId="{7BFBEC5F-C66C-A56D-7545-F4EDC349790F}"/>
          </ac:picMkLst>
        </pc:picChg>
      </pc:sldChg>
      <pc:sldChg chg="addSp delSp modSp mod ord setBg modClrScheme chgLayout">
        <pc:chgData name="Eva Pálová" userId="S::eva.palova@zsaklv.sk::ece22e51-d3bf-4b15-99cb-50905cb1a595" providerId="AD" clId="Web-{B76B95EB-FF65-439F-A4DD-277B839B8E8A}" dt="2022-05-31T18:03:00.493" v="192"/>
        <pc:sldMkLst>
          <pc:docMk/>
          <pc:sldMk cId="3974330575" sldId="258"/>
        </pc:sldMkLst>
        <pc:spChg chg="mod ord">
          <ac:chgData name="Eva Pálová" userId="S::eva.palova@zsaklv.sk::ece22e51-d3bf-4b15-99cb-50905cb1a595" providerId="AD" clId="Web-{B76B95EB-FF65-439F-A4DD-277B839B8E8A}" dt="2022-05-31T18:03:00.493" v="192"/>
          <ac:spMkLst>
            <pc:docMk/>
            <pc:sldMk cId="3974330575" sldId="258"/>
            <ac:spMk id="2" creationId="{4C8FB29F-2C03-ED5A-35FB-0A86B0F97D37}"/>
          </ac:spMkLst>
        </pc:spChg>
        <pc:spChg chg="del">
          <ac:chgData name="Eva Pálová" userId="S::eva.palova@zsaklv.sk::ece22e51-d3bf-4b15-99cb-50905cb1a595" providerId="AD" clId="Web-{B76B95EB-FF65-439F-A4DD-277B839B8E8A}" dt="2022-05-31T17:21:47.228" v="31"/>
          <ac:spMkLst>
            <pc:docMk/>
            <pc:sldMk cId="3974330575" sldId="258"/>
            <ac:spMk id="3" creationId="{1E0EEF8E-5A02-BA52-29E5-161ECFD22C8C}"/>
          </ac:spMkLst>
        </pc:spChg>
        <pc:spChg chg="add del mod">
          <ac:chgData name="Eva Pálová" userId="S::eva.palova@zsaklv.sk::ece22e51-d3bf-4b15-99cb-50905cb1a595" providerId="AD" clId="Web-{B76B95EB-FF65-439F-A4DD-277B839B8E8A}" dt="2022-05-31T17:33:25.955" v="45"/>
          <ac:spMkLst>
            <pc:docMk/>
            <pc:sldMk cId="3974330575" sldId="258"/>
            <ac:spMk id="6" creationId="{C04CFF92-1971-4711-FC3D-3D48F8144EC9}"/>
          </ac:spMkLst>
        </pc:spChg>
        <pc:picChg chg="mod">
          <ac:chgData name="Eva Pálová" userId="S::eva.palova@zsaklv.sk::ece22e51-d3bf-4b15-99cb-50905cb1a595" providerId="AD" clId="Web-{B76B95EB-FF65-439F-A4DD-277B839B8E8A}" dt="2022-05-31T17:44:18.930" v="99" actId="1076"/>
          <ac:picMkLst>
            <pc:docMk/>
            <pc:sldMk cId="3974330575" sldId="258"/>
            <ac:picMk id="3" creationId="{0A606871-12DB-39FB-C329-C65B9DB97C29}"/>
          </ac:picMkLst>
        </pc:picChg>
        <pc:picChg chg="add mod ord modCrop">
          <ac:chgData name="Eva Pálová" userId="S::eva.palova@zsaklv.sk::ece22e51-d3bf-4b15-99cb-50905cb1a595" providerId="AD" clId="Web-{B76B95EB-FF65-439F-A4DD-277B839B8E8A}" dt="2022-05-31T18:03:00.493" v="192"/>
          <ac:picMkLst>
            <pc:docMk/>
            <pc:sldMk cId="3974330575" sldId="258"/>
            <ac:picMk id="4" creationId="{F78A3A83-C476-AE2B-EF4B-EE6BE4C28932}"/>
          </ac:picMkLst>
        </pc:picChg>
        <pc:picChg chg="add mod modCrop">
          <ac:chgData name="Eva Pálová" userId="S::eva.palova@zsaklv.sk::ece22e51-d3bf-4b15-99cb-50905cb1a595" providerId="AD" clId="Web-{B76B95EB-FF65-439F-A4DD-277B839B8E8A}" dt="2022-05-31T17:37:57.064" v="61" actId="1076"/>
          <ac:picMkLst>
            <pc:docMk/>
            <pc:sldMk cId="3974330575" sldId="258"/>
            <ac:picMk id="5" creationId="{BEE11584-2634-5FE8-A4DD-0EBBF29CCBF4}"/>
          </ac:picMkLst>
        </pc:picChg>
        <pc:picChg chg="add mod">
          <ac:chgData name="Eva Pálová" userId="S::eva.palova@zsaklv.sk::ece22e51-d3bf-4b15-99cb-50905cb1a595" providerId="AD" clId="Web-{B76B95EB-FF65-439F-A4DD-277B839B8E8A}" dt="2022-05-31T17:46:35.484" v="113" actId="1076"/>
          <ac:picMkLst>
            <pc:docMk/>
            <pc:sldMk cId="3974330575" sldId="258"/>
            <ac:picMk id="6" creationId="{834280C1-29CC-F548-616A-E47CD1124328}"/>
          </ac:picMkLst>
        </pc:picChg>
        <pc:picChg chg="mod">
          <ac:chgData name="Eva Pálová" userId="S::eva.palova@zsaklv.sk::ece22e51-d3bf-4b15-99cb-50905cb1a595" providerId="AD" clId="Web-{B76B95EB-FF65-439F-A4DD-277B839B8E8A}" dt="2022-05-31T17:46:27.328" v="111" actId="1076"/>
          <ac:picMkLst>
            <pc:docMk/>
            <pc:sldMk cId="3974330575" sldId="258"/>
            <ac:picMk id="7" creationId="{5184BCC6-7F8F-D3BE-0F0E-2670BED31EC4}"/>
          </ac:picMkLst>
        </pc:picChg>
        <pc:picChg chg="mod">
          <ac:chgData name="Eva Pálová" userId="S::eva.palova@zsaklv.sk::ece22e51-d3bf-4b15-99cb-50905cb1a595" providerId="AD" clId="Web-{B76B95EB-FF65-439F-A4DD-277B839B8E8A}" dt="2022-05-31T17:40:02.446" v="73" actId="1076"/>
          <ac:picMkLst>
            <pc:docMk/>
            <pc:sldMk cId="3974330575" sldId="258"/>
            <ac:picMk id="8" creationId="{C2582267-80FC-F35B-A25B-50EE8671E2BC}"/>
          </ac:picMkLst>
        </pc:picChg>
        <pc:picChg chg="add mod">
          <ac:chgData name="Eva Pálová" userId="S::eva.palova@zsaklv.sk::ece22e51-d3bf-4b15-99cb-50905cb1a595" providerId="AD" clId="Web-{B76B95EB-FF65-439F-A4DD-277B839B8E8A}" dt="2022-05-31T17:40:49.308" v="77" actId="1076"/>
          <ac:picMkLst>
            <pc:docMk/>
            <pc:sldMk cId="3974330575" sldId="258"/>
            <ac:picMk id="9" creationId="{8C49E0B5-E2DC-0744-D31E-D0FDBFE22284}"/>
          </ac:picMkLst>
        </pc:picChg>
        <pc:picChg chg="add mod">
          <ac:chgData name="Eva Pálová" userId="S::eva.palova@zsaklv.sk::ece22e51-d3bf-4b15-99cb-50905cb1a595" providerId="AD" clId="Web-{B76B95EB-FF65-439F-A4DD-277B839B8E8A}" dt="2022-05-31T17:41:10.794" v="79" actId="1076"/>
          <ac:picMkLst>
            <pc:docMk/>
            <pc:sldMk cId="3974330575" sldId="258"/>
            <ac:picMk id="10" creationId="{4ADA853F-DB90-DD3D-8875-5021D97D9CE4}"/>
          </ac:picMkLst>
        </pc:picChg>
        <pc:picChg chg="add mod">
          <ac:chgData name="Eva Pálová" userId="S::eva.palova@zsaklv.sk::ece22e51-d3bf-4b15-99cb-50905cb1a595" providerId="AD" clId="Web-{B76B95EB-FF65-439F-A4DD-277B839B8E8A}" dt="2022-05-31T17:46:35.406" v="112" actId="1076"/>
          <ac:picMkLst>
            <pc:docMk/>
            <pc:sldMk cId="3974330575" sldId="258"/>
            <ac:picMk id="11" creationId="{9D9E0A4F-280C-50F1-5036-1DF249891CA4}"/>
          </ac:picMkLst>
        </pc:picChg>
        <pc:picChg chg="add mod">
          <ac:chgData name="Eva Pálová" userId="S::eva.palova@zsaklv.sk::ece22e51-d3bf-4b15-99cb-50905cb1a595" providerId="AD" clId="Web-{B76B95EB-FF65-439F-A4DD-277B839B8E8A}" dt="2022-05-31T17:41:36.452" v="83" actId="1076"/>
          <ac:picMkLst>
            <pc:docMk/>
            <pc:sldMk cId="3974330575" sldId="258"/>
            <ac:picMk id="12" creationId="{22272F6A-1957-A5AB-A097-11C99DDDBC25}"/>
          </ac:picMkLst>
        </pc:picChg>
        <pc:picChg chg="add mod">
          <ac:chgData name="Eva Pálová" userId="S::eva.palova@zsaklv.sk::ece22e51-d3bf-4b15-99cb-50905cb1a595" providerId="AD" clId="Web-{B76B95EB-FF65-439F-A4DD-277B839B8E8A}" dt="2022-05-31T17:41:52.062" v="85" actId="1076"/>
          <ac:picMkLst>
            <pc:docMk/>
            <pc:sldMk cId="3974330575" sldId="258"/>
            <ac:picMk id="13" creationId="{19FA18B1-62EE-5276-7247-F53346FDCC89}"/>
          </ac:picMkLst>
        </pc:picChg>
        <pc:picChg chg="add mod">
          <ac:chgData name="Eva Pálová" userId="S::eva.palova@zsaklv.sk::ece22e51-d3bf-4b15-99cb-50905cb1a595" providerId="AD" clId="Web-{B76B95EB-FF65-439F-A4DD-277B839B8E8A}" dt="2022-05-31T17:42:10.047" v="89" actId="1076"/>
          <ac:picMkLst>
            <pc:docMk/>
            <pc:sldMk cId="3974330575" sldId="258"/>
            <ac:picMk id="14" creationId="{ABDB93D8-DE4D-74BD-5D4F-6FF1F9A11CCB}"/>
          </ac:picMkLst>
        </pc:picChg>
        <pc:picChg chg="add del mod">
          <ac:chgData name="Eva Pálová" userId="S::eva.palova@zsaklv.sk::ece22e51-d3bf-4b15-99cb-50905cb1a595" providerId="AD" clId="Web-{B76B95EB-FF65-439F-A4DD-277B839B8E8A}" dt="2022-05-31T17:43:35.568" v="94"/>
          <ac:picMkLst>
            <pc:docMk/>
            <pc:sldMk cId="3974330575" sldId="258"/>
            <ac:picMk id="15" creationId="{0E6F420F-6A45-23ED-E0EF-552C3B0E4785}"/>
          </ac:picMkLst>
        </pc:picChg>
        <pc:picChg chg="add del mod modCrop">
          <ac:chgData name="Eva Pálová" userId="S::eva.palova@zsaklv.sk::ece22e51-d3bf-4b15-99cb-50905cb1a595" providerId="AD" clId="Web-{B76B95EB-FF65-439F-A4DD-277B839B8E8A}" dt="2022-05-31T17:46:02.873" v="105"/>
          <ac:picMkLst>
            <pc:docMk/>
            <pc:sldMk cId="3974330575" sldId="258"/>
            <ac:picMk id="16" creationId="{D47E59BB-2C7B-C120-E6ED-0E47AFB4984D}"/>
          </ac:picMkLst>
        </pc:picChg>
      </pc:sldChg>
      <pc:sldChg chg="addSp delSp modSp new mod setBg modClrScheme chgLayout">
        <pc:chgData name="Eva Pálová" userId="S::eva.palova@zsaklv.sk::ece22e51-d3bf-4b15-99cb-50905cb1a595" providerId="AD" clId="Web-{B76B95EB-FF65-439F-A4DD-277B839B8E8A}" dt="2022-05-31T18:03:00.493" v="192"/>
        <pc:sldMkLst>
          <pc:docMk/>
          <pc:sldMk cId="1200895955" sldId="260"/>
        </pc:sldMkLst>
        <pc:spChg chg="mod ord">
          <ac:chgData name="Eva Pálová" userId="S::eva.palova@zsaklv.sk::ece22e51-d3bf-4b15-99cb-50905cb1a595" providerId="AD" clId="Web-{B76B95EB-FF65-439F-A4DD-277B839B8E8A}" dt="2022-05-31T18:03:00.493" v="192"/>
          <ac:spMkLst>
            <pc:docMk/>
            <pc:sldMk cId="1200895955" sldId="260"/>
            <ac:spMk id="2" creationId="{8D355534-2164-F0FB-D105-0B62CE5E0422}"/>
          </ac:spMkLst>
        </pc:spChg>
        <pc:spChg chg="del">
          <ac:chgData name="Eva Pálová" userId="S::eva.palova@zsaklv.sk::ece22e51-d3bf-4b15-99cb-50905cb1a595" providerId="AD" clId="Web-{B76B95EB-FF65-439F-A4DD-277B839B8E8A}" dt="2022-05-31T17:29:13.066" v="41"/>
          <ac:spMkLst>
            <pc:docMk/>
            <pc:sldMk cId="1200895955" sldId="260"/>
            <ac:spMk id="3" creationId="{9F684CF8-3B6E-1B86-D85B-2F38A662BD98}"/>
          </ac:spMkLst>
        </pc:spChg>
        <pc:picChg chg="add mod ord">
          <ac:chgData name="Eva Pálová" userId="S::eva.palova@zsaklv.sk::ece22e51-d3bf-4b15-99cb-50905cb1a595" providerId="AD" clId="Web-{B76B95EB-FF65-439F-A4DD-277B839B8E8A}" dt="2022-05-31T18:03:00.493" v="192"/>
          <ac:picMkLst>
            <pc:docMk/>
            <pc:sldMk cId="1200895955" sldId="260"/>
            <ac:picMk id="4" creationId="{5CBEC9E7-36CF-DD01-A3D1-E70C52B5F2A5}"/>
          </ac:picMkLst>
        </pc:picChg>
        <pc:picChg chg="add mod">
          <ac:chgData name="Eva Pálová" userId="S::eva.palova@zsaklv.sk::ece22e51-d3bf-4b15-99cb-50905cb1a595" providerId="AD" clId="Web-{B76B95EB-FF65-439F-A4DD-277B839B8E8A}" dt="2022-05-31T17:37:07.093" v="53" actId="1076"/>
          <ac:picMkLst>
            <pc:docMk/>
            <pc:sldMk cId="1200895955" sldId="260"/>
            <ac:picMk id="5" creationId="{DEB0CF24-753E-BD0A-2BB0-9DFA0A5B09FC}"/>
          </ac:picMkLst>
        </pc:picChg>
      </pc:sldChg>
      <pc:sldChg chg="modSp mod modClrScheme chgLayout">
        <pc:chgData name="Eva Pálová" userId="S::eva.palova@zsaklv.sk::ece22e51-d3bf-4b15-99cb-50905cb1a595" providerId="AD" clId="Web-{B76B95EB-FF65-439F-A4DD-277B839B8E8A}" dt="2022-05-31T18:03:00.493" v="192"/>
        <pc:sldMkLst>
          <pc:docMk/>
          <pc:sldMk cId="3867122090" sldId="261"/>
        </pc:sldMkLst>
        <pc:spChg chg="mod ord">
          <ac:chgData name="Eva Pálová" userId="S::eva.palova@zsaklv.sk::ece22e51-d3bf-4b15-99cb-50905cb1a595" providerId="AD" clId="Web-{B76B95EB-FF65-439F-A4DD-277B839B8E8A}" dt="2022-05-31T18:03:00.493" v="192"/>
          <ac:spMkLst>
            <pc:docMk/>
            <pc:sldMk cId="3867122090" sldId="261"/>
            <ac:spMk id="2" creationId="{1DEB7D80-6737-3516-907A-1197E01978ED}"/>
          </ac:spMkLst>
        </pc:spChg>
        <pc:spChg chg="mod ord">
          <ac:chgData name="Eva Pálová" userId="S::eva.palova@zsaklv.sk::ece22e51-d3bf-4b15-99cb-50905cb1a595" providerId="AD" clId="Web-{B76B95EB-FF65-439F-A4DD-277B839B8E8A}" dt="2022-05-31T18:03:00.493" v="192"/>
          <ac:spMkLst>
            <pc:docMk/>
            <pc:sldMk cId="3867122090" sldId="261"/>
            <ac:spMk id="3" creationId="{80AD2C08-D3BA-8220-AB50-B28399BFE36E}"/>
          </ac:spMkLst>
        </pc:spChg>
      </pc:sldChg>
      <pc:sldChg chg="modSp mod modClrScheme chgLayout">
        <pc:chgData name="Eva Pálová" userId="S::eva.palova@zsaklv.sk::ece22e51-d3bf-4b15-99cb-50905cb1a595" providerId="AD" clId="Web-{B76B95EB-FF65-439F-A4DD-277B839B8E8A}" dt="2022-05-31T18:03:00.493" v="192"/>
        <pc:sldMkLst>
          <pc:docMk/>
          <pc:sldMk cId="3479005457" sldId="262"/>
        </pc:sldMkLst>
        <pc:spChg chg="mod ord">
          <ac:chgData name="Eva Pálová" userId="S::eva.palova@zsaklv.sk::ece22e51-d3bf-4b15-99cb-50905cb1a595" providerId="AD" clId="Web-{B76B95EB-FF65-439F-A4DD-277B839B8E8A}" dt="2022-05-31T18:03:00.493" v="192"/>
          <ac:spMkLst>
            <pc:docMk/>
            <pc:sldMk cId="3479005457" sldId="262"/>
            <ac:spMk id="2" creationId="{1DEB7D80-6737-3516-907A-1197E01978ED}"/>
          </ac:spMkLst>
        </pc:spChg>
        <pc:spChg chg="mod ord">
          <ac:chgData name="Eva Pálová" userId="S::eva.palova@zsaklv.sk::ece22e51-d3bf-4b15-99cb-50905cb1a595" providerId="AD" clId="Web-{B76B95EB-FF65-439F-A4DD-277B839B8E8A}" dt="2022-05-31T18:03:00.493" v="192"/>
          <ac:spMkLst>
            <pc:docMk/>
            <pc:sldMk cId="3479005457" sldId="262"/>
            <ac:spMk id="3" creationId="{80AD2C08-D3BA-8220-AB50-B28399BFE36E}"/>
          </ac:spMkLst>
        </pc:spChg>
      </pc:sldChg>
      <pc:sldChg chg="addSp modSp mod modClrScheme chgLayout">
        <pc:chgData name="Eva Pálová" userId="S::eva.palova@zsaklv.sk::ece22e51-d3bf-4b15-99cb-50905cb1a595" providerId="AD" clId="Web-{B76B95EB-FF65-439F-A4DD-277B839B8E8A}" dt="2022-05-31T18:03:00.493" v="192"/>
        <pc:sldMkLst>
          <pc:docMk/>
          <pc:sldMk cId="3890326702" sldId="263"/>
        </pc:sldMkLst>
        <pc:spChg chg="mod ord">
          <ac:chgData name="Eva Pálová" userId="S::eva.palova@zsaklv.sk::ece22e51-d3bf-4b15-99cb-50905cb1a595" providerId="AD" clId="Web-{B76B95EB-FF65-439F-A4DD-277B839B8E8A}" dt="2022-05-31T18:03:00.493" v="192"/>
          <ac:spMkLst>
            <pc:docMk/>
            <pc:sldMk cId="3890326702" sldId="263"/>
            <ac:spMk id="2" creationId="{E56209E9-65B9-5008-0668-FF47D8D28D34}"/>
          </ac:spMkLst>
        </pc:spChg>
        <pc:picChg chg="add mod">
          <ac:chgData name="Eva Pálová" userId="S::eva.palova@zsaklv.sk::ece22e51-d3bf-4b15-99cb-50905cb1a595" providerId="AD" clId="Web-{B76B95EB-FF65-439F-A4DD-277B839B8E8A}" dt="2022-05-31T18:00:00.920" v="167" actId="1076"/>
          <ac:picMkLst>
            <pc:docMk/>
            <pc:sldMk cId="3890326702" sldId="263"/>
            <ac:picMk id="3" creationId="{ACBBB5F8-54EF-48B0-2AEC-3EEE4F74880A}"/>
          </ac:picMkLst>
        </pc:picChg>
        <pc:picChg chg="add mod">
          <ac:chgData name="Eva Pálová" userId="S::eva.palova@zsaklv.sk::ece22e51-d3bf-4b15-99cb-50905cb1a595" providerId="AD" clId="Web-{B76B95EB-FF65-439F-A4DD-277B839B8E8A}" dt="2022-05-31T17:59:34.216" v="163" actId="1076"/>
          <ac:picMkLst>
            <pc:docMk/>
            <pc:sldMk cId="3890326702" sldId="263"/>
            <ac:picMk id="4" creationId="{931B9B69-1A70-83E9-16E4-A6DA14BBAFEE}"/>
          </ac:picMkLst>
        </pc:picChg>
        <pc:picChg chg="add mod">
          <ac:chgData name="Eva Pálová" userId="S::eva.palova@zsaklv.sk::ece22e51-d3bf-4b15-99cb-50905cb1a595" providerId="AD" clId="Web-{B76B95EB-FF65-439F-A4DD-277B839B8E8A}" dt="2022-05-31T18:00:04.452" v="169" actId="1076"/>
          <ac:picMkLst>
            <pc:docMk/>
            <pc:sldMk cId="3890326702" sldId="263"/>
            <ac:picMk id="5" creationId="{5195DD00-FB43-4AD7-93C8-CC37B8078040}"/>
          </ac:picMkLst>
        </pc:picChg>
        <pc:picChg chg="add mod">
          <ac:chgData name="Eva Pálová" userId="S::eva.palova@zsaklv.sk::ece22e51-d3bf-4b15-99cb-50905cb1a595" providerId="AD" clId="Web-{B76B95EB-FF65-439F-A4DD-277B839B8E8A}" dt="2022-05-31T18:00:23.500" v="171" actId="1076"/>
          <ac:picMkLst>
            <pc:docMk/>
            <pc:sldMk cId="3890326702" sldId="263"/>
            <ac:picMk id="6" creationId="{7F3946E9-59E1-2FBC-A6BD-55E39FBCCE62}"/>
          </ac:picMkLst>
        </pc:picChg>
        <pc:picChg chg="mod">
          <ac:chgData name="Eva Pálová" userId="S::eva.palova@zsaklv.sk::ece22e51-d3bf-4b15-99cb-50905cb1a595" providerId="AD" clId="Web-{B76B95EB-FF65-439F-A4DD-277B839B8E8A}" dt="2022-05-31T17:51:14.828" v="129" actId="1076"/>
          <ac:picMkLst>
            <pc:docMk/>
            <pc:sldMk cId="3890326702" sldId="263"/>
            <ac:picMk id="7" creationId="{80CDDD4C-3286-1709-8DA9-FE694F92921B}"/>
          </ac:picMkLst>
        </pc:picChg>
        <pc:picChg chg="add mod">
          <ac:chgData name="Eva Pálová" userId="S::eva.palova@zsaklv.sk::ece22e51-d3bf-4b15-99cb-50905cb1a595" providerId="AD" clId="Web-{B76B95EB-FF65-439F-A4DD-277B839B8E8A}" dt="2022-05-31T18:01:10.096" v="178" actId="1076"/>
          <ac:picMkLst>
            <pc:docMk/>
            <pc:sldMk cId="3890326702" sldId="263"/>
            <ac:picMk id="8" creationId="{C6FA6313-3B66-BDAD-B120-B8F61D176FB0}"/>
          </ac:picMkLst>
        </pc:picChg>
        <pc:picChg chg="mod ord">
          <ac:chgData name="Eva Pálová" userId="S::eva.palova@zsaklv.sk::ece22e51-d3bf-4b15-99cb-50905cb1a595" providerId="AD" clId="Web-{B76B95EB-FF65-439F-A4DD-277B839B8E8A}" dt="2022-05-31T18:03:00.493" v="192"/>
          <ac:picMkLst>
            <pc:docMk/>
            <pc:sldMk cId="3890326702" sldId="263"/>
            <ac:picMk id="14" creationId="{DD25ACF6-B6F9-A3AF-6757-6495985C9C37}"/>
          </ac:picMkLst>
        </pc:picChg>
      </pc:sldChg>
      <pc:sldChg chg="modSp mod modClrScheme chgLayout">
        <pc:chgData name="Eva Pálová" userId="S::eva.palova@zsaklv.sk::ece22e51-d3bf-4b15-99cb-50905cb1a595" providerId="AD" clId="Web-{B76B95EB-FF65-439F-A4DD-277B839B8E8A}" dt="2022-05-31T18:03:00.493" v="192"/>
        <pc:sldMkLst>
          <pc:docMk/>
          <pc:sldMk cId="3751834193" sldId="264"/>
        </pc:sldMkLst>
        <pc:spChg chg="mod ord">
          <ac:chgData name="Eva Pálová" userId="S::eva.palova@zsaklv.sk::ece22e51-d3bf-4b15-99cb-50905cb1a595" providerId="AD" clId="Web-{B76B95EB-FF65-439F-A4DD-277B839B8E8A}" dt="2022-05-31T18:03:00.493" v="192"/>
          <ac:spMkLst>
            <pc:docMk/>
            <pc:sldMk cId="3751834193" sldId="264"/>
            <ac:spMk id="2" creationId="{9F3F38B1-D545-6E08-A60B-2C6A25DFC58C}"/>
          </ac:spMkLst>
        </pc:spChg>
        <pc:picChg chg="mod ord">
          <ac:chgData name="Eva Pálová" userId="S::eva.palova@zsaklv.sk::ece22e51-d3bf-4b15-99cb-50905cb1a595" providerId="AD" clId="Web-{B76B95EB-FF65-439F-A4DD-277B839B8E8A}" dt="2022-05-31T18:03:00.493" v="192"/>
          <ac:picMkLst>
            <pc:docMk/>
            <pc:sldMk cId="3751834193" sldId="264"/>
            <ac:picMk id="4" creationId="{2E76AA39-0A33-1ACE-0B36-9245713BCCB2}"/>
          </ac:picMkLst>
        </pc:picChg>
      </pc:sldChg>
      <pc:sldChg chg="modSp mod ord modClrScheme chgLayout">
        <pc:chgData name="Eva Pálová" userId="S::eva.palova@zsaklv.sk::ece22e51-d3bf-4b15-99cb-50905cb1a595" providerId="AD" clId="Web-{B76B95EB-FF65-439F-A4DD-277B839B8E8A}" dt="2022-05-31T18:03:00.493" v="192"/>
        <pc:sldMkLst>
          <pc:docMk/>
          <pc:sldMk cId="1430957588" sldId="265"/>
        </pc:sldMkLst>
        <pc:spChg chg="mod ord">
          <ac:chgData name="Eva Pálová" userId="S::eva.palova@zsaklv.sk::ece22e51-d3bf-4b15-99cb-50905cb1a595" providerId="AD" clId="Web-{B76B95EB-FF65-439F-A4DD-277B839B8E8A}" dt="2022-05-31T18:03:00.493" v="192"/>
          <ac:spMkLst>
            <pc:docMk/>
            <pc:sldMk cId="1430957588" sldId="265"/>
            <ac:spMk id="2" creationId="{6C136B2B-DED9-C9A5-B349-F92BCDDC6737}"/>
          </ac:spMkLst>
        </pc:spChg>
        <pc:picChg chg="mod ord">
          <ac:chgData name="Eva Pálová" userId="S::eva.palova@zsaklv.sk::ece22e51-d3bf-4b15-99cb-50905cb1a595" providerId="AD" clId="Web-{B76B95EB-FF65-439F-A4DD-277B839B8E8A}" dt="2022-05-31T18:03:00.493" v="192"/>
          <ac:picMkLst>
            <pc:docMk/>
            <pc:sldMk cId="1430957588" sldId="265"/>
            <ac:picMk id="4" creationId="{1F7882CF-2E46-7960-5660-E2733B4C3739}"/>
          </ac:picMkLst>
        </pc:picChg>
      </pc:sldChg>
      <pc:sldMasterChg chg="del delSldLayout">
        <pc:chgData name="Eva Pálová" userId="S::eva.palova@zsaklv.sk::ece22e51-d3bf-4b15-99cb-50905cb1a595" providerId="AD" clId="Web-{B76B95EB-FF65-439F-A4DD-277B839B8E8A}" dt="2022-05-31T18:03:00.493" v="192"/>
        <pc:sldMasterMkLst>
          <pc:docMk/>
          <pc:sldMasterMk cId="2460954070" sldId="2147483660"/>
        </pc:sldMasterMkLst>
        <pc:sldLayoutChg chg="del">
          <pc:chgData name="Eva Pálová" userId="S::eva.palova@zsaklv.sk::ece22e51-d3bf-4b15-99cb-50905cb1a595" providerId="AD" clId="Web-{B76B95EB-FF65-439F-A4DD-277B839B8E8A}" dt="2022-05-31T18:03:00.493" v="192"/>
          <pc:sldLayoutMkLst>
            <pc:docMk/>
            <pc:sldMasterMk cId="2460954070" sldId="2147483660"/>
            <pc:sldLayoutMk cId="2385387890" sldId="2147483661"/>
          </pc:sldLayoutMkLst>
        </pc:sldLayoutChg>
        <pc:sldLayoutChg chg="del">
          <pc:chgData name="Eva Pálová" userId="S::eva.palova@zsaklv.sk::ece22e51-d3bf-4b15-99cb-50905cb1a595" providerId="AD" clId="Web-{B76B95EB-FF65-439F-A4DD-277B839B8E8A}" dt="2022-05-31T18:03:00.493" v="192"/>
          <pc:sldLayoutMkLst>
            <pc:docMk/>
            <pc:sldMasterMk cId="2460954070" sldId="2147483660"/>
            <pc:sldLayoutMk cId="949138452" sldId="2147483662"/>
          </pc:sldLayoutMkLst>
        </pc:sldLayoutChg>
        <pc:sldLayoutChg chg="del">
          <pc:chgData name="Eva Pálová" userId="S::eva.palova@zsaklv.sk::ece22e51-d3bf-4b15-99cb-50905cb1a595" providerId="AD" clId="Web-{B76B95EB-FF65-439F-A4DD-277B839B8E8A}" dt="2022-05-31T18:03:00.493" v="192"/>
          <pc:sldLayoutMkLst>
            <pc:docMk/>
            <pc:sldMasterMk cId="2460954070" sldId="2147483660"/>
            <pc:sldLayoutMk cId="2591524520" sldId="2147483663"/>
          </pc:sldLayoutMkLst>
        </pc:sldLayoutChg>
        <pc:sldLayoutChg chg="del">
          <pc:chgData name="Eva Pálová" userId="S::eva.palova@zsaklv.sk::ece22e51-d3bf-4b15-99cb-50905cb1a595" providerId="AD" clId="Web-{B76B95EB-FF65-439F-A4DD-277B839B8E8A}" dt="2022-05-31T18:03:00.493" v="192"/>
          <pc:sldLayoutMkLst>
            <pc:docMk/>
            <pc:sldMasterMk cId="2460954070" sldId="2147483660"/>
            <pc:sldLayoutMk cId="1203092039" sldId="2147483664"/>
          </pc:sldLayoutMkLst>
        </pc:sldLayoutChg>
        <pc:sldLayoutChg chg="del">
          <pc:chgData name="Eva Pálová" userId="S::eva.palova@zsaklv.sk::ece22e51-d3bf-4b15-99cb-50905cb1a595" providerId="AD" clId="Web-{B76B95EB-FF65-439F-A4DD-277B839B8E8A}" dt="2022-05-31T18:03:00.493" v="192"/>
          <pc:sldLayoutMkLst>
            <pc:docMk/>
            <pc:sldMasterMk cId="2460954070" sldId="2147483660"/>
            <pc:sldLayoutMk cId="3733172339" sldId="2147483665"/>
          </pc:sldLayoutMkLst>
        </pc:sldLayoutChg>
        <pc:sldLayoutChg chg="del">
          <pc:chgData name="Eva Pálová" userId="S::eva.palova@zsaklv.sk::ece22e51-d3bf-4b15-99cb-50905cb1a595" providerId="AD" clId="Web-{B76B95EB-FF65-439F-A4DD-277B839B8E8A}" dt="2022-05-31T18:03:00.493" v="192"/>
          <pc:sldLayoutMkLst>
            <pc:docMk/>
            <pc:sldMasterMk cId="2460954070" sldId="2147483660"/>
            <pc:sldLayoutMk cId="3210312558" sldId="2147483666"/>
          </pc:sldLayoutMkLst>
        </pc:sldLayoutChg>
        <pc:sldLayoutChg chg="del">
          <pc:chgData name="Eva Pálová" userId="S::eva.palova@zsaklv.sk::ece22e51-d3bf-4b15-99cb-50905cb1a595" providerId="AD" clId="Web-{B76B95EB-FF65-439F-A4DD-277B839B8E8A}" dt="2022-05-31T18:03:00.493" v="192"/>
          <pc:sldLayoutMkLst>
            <pc:docMk/>
            <pc:sldMasterMk cId="2460954070" sldId="2147483660"/>
            <pc:sldLayoutMk cId="3146388984" sldId="2147483667"/>
          </pc:sldLayoutMkLst>
        </pc:sldLayoutChg>
        <pc:sldLayoutChg chg="del">
          <pc:chgData name="Eva Pálová" userId="S::eva.palova@zsaklv.sk::ece22e51-d3bf-4b15-99cb-50905cb1a595" providerId="AD" clId="Web-{B76B95EB-FF65-439F-A4DD-277B839B8E8A}" dt="2022-05-31T18:03:00.493" v="192"/>
          <pc:sldLayoutMkLst>
            <pc:docMk/>
            <pc:sldMasterMk cId="2460954070" sldId="2147483660"/>
            <pc:sldLayoutMk cId="3171841454" sldId="2147483668"/>
          </pc:sldLayoutMkLst>
        </pc:sldLayoutChg>
        <pc:sldLayoutChg chg="del">
          <pc:chgData name="Eva Pálová" userId="S::eva.palova@zsaklv.sk::ece22e51-d3bf-4b15-99cb-50905cb1a595" providerId="AD" clId="Web-{B76B95EB-FF65-439F-A4DD-277B839B8E8A}" dt="2022-05-31T18:03:00.493" v="192"/>
          <pc:sldLayoutMkLst>
            <pc:docMk/>
            <pc:sldMasterMk cId="2460954070" sldId="2147483660"/>
            <pc:sldLayoutMk cId="1718958274" sldId="2147483669"/>
          </pc:sldLayoutMkLst>
        </pc:sldLayoutChg>
        <pc:sldLayoutChg chg="del">
          <pc:chgData name="Eva Pálová" userId="S::eva.palova@zsaklv.sk::ece22e51-d3bf-4b15-99cb-50905cb1a595" providerId="AD" clId="Web-{B76B95EB-FF65-439F-A4DD-277B839B8E8A}" dt="2022-05-31T18:03:00.493" v="192"/>
          <pc:sldLayoutMkLst>
            <pc:docMk/>
            <pc:sldMasterMk cId="2460954070" sldId="2147483660"/>
            <pc:sldLayoutMk cId="2202905451" sldId="2147483670"/>
          </pc:sldLayoutMkLst>
        </pc:sldLayoutChg>
        <pc:sldLayoutChg chg="del">
          <pc:chgData name="Eva Pálová" userId="S::eva.palova@zsaklv.sk::ece22e51-d3bf-4b15-99cb-50905cb1a595" providerId="AD" clId="Web-{B76B95EB-FF65-439F-A4DD-277B839B8E8A}" dt="2022-05-31T18:03:00.493" v="192"/>
          <pc:sldLayoutMkLst>
            <pc:docMk/>
            <pc:sldMasterMk cId="2460954070" sldId="2147483660"/>
            <pc:sldLayoutMk cId="3479445657" sldId="2147483671"/>
          </pc:sldLayoutMkLst>
        </pc:sldLayoutChg>
      </pc:sldMasterChg>
      <pc:sldMasterChg chg="add addSldLayout modSldLayout">
        <pc:chgData name="Eva Pálová" userId="S::eva.palova@zsaklv.sk::ece22e51-d3bf-4b15-99cb-50905cb1a595" providerId="AD" clId="Web-{B76B95EB-FF65-439F-A4DD-277B839B8E8A}" dt="2022-05-31T18:03:00.493" v="192"/>
        <pc:sldMasterMkLst>
          <pc:docMk/>
          <pc:sldMasterMk cId="4166233033" sldId="2147483672"/>
        </pc:sldMasterMkLst>
        <pc:sldLayoutChg chg="add mod replId">
          <pc:chgData name="Eva Pálová" userId="S::eva.palova@zsaklv.sk::ece22e51-d3bf-4b15-99cb-50905cb1a595" providerId="AD" clId="Web-{B76B95EB-FF65-439F-A4DD-277B839B8E8A}" dt="2022-05-31T18:03:00.493" v="192"/>
          <pc:sldLayoutMkLst>
            <pc:docMk/>
            <pc:sldMasterMk cId="4166233033" sldId="2147483672"/>
            <pc:sldLayoutMk cId="13270976" sldId="2147483673"/>
          </pc:sldLayoutMkLst>
        </pc:sldLayoutChg>
        <pc:sldLayoutChg chg="add mod replId">
          <pc:chgData name="Eva Pálová" userId="S::eva.palova@zsaklv.sk::ece22e51-d3bf-4b15-99cb-50905cb1a595" providerId="AD" clId="Web-{B76B95EB-FF65-439F-A4DD-277B839B8E8A}" dt="2022-05-31T18:03:00.493" v="192"/>
          <pc:sldLayoutMkLst>
            <pc:docMk/>
            <pc:sldMasterMk cId="4166233033" sldId="2147483672"/>
            <pc:sldLayoutMk cId="3865569140" sldId="2147483674"/>
          </pc:sldLayoutMkLst>
        </pc:sldLayoutChg>
        <pc:sldLayoutChg chg="add mod replId">
          <pc:chgData name="Eva Pálová" userId="S::eva.palova@zsaklv.sk::ece22e51-d3bf-4b15-99cb-50905cb1a595" providerId="AD" clId="Web-{B76B95EB-FF65-439F-A4DD-277B839B8E8A}" dt="2022-05-31T18:03:00.493" v="192"/>
          <pc:sldLayoutMkLst>
            <pc:docMk/>
            <pc:sldMasterMk cId="4166233033" sldId="2147483672"/>
            <pc:sldLayoutMk cId="1799063575" sldId="2147483675"/>
          </pc:sldLayoutMkLst>
        </pc:sldLayoutChg>
        <pc:sldLayoutChg chg="add mod replId">
          <pc:chgData name="Eva Pálová" userId="S::eva.palova@zsaklv.sk::ece22e51-d3bf-4b15-99cb-50905cb1a595" providerId="AD" clId="Web-{B76B95EB-FF65-439F-A4DD-277B839B8E8A}" dt="2022-05-31T18:03:00.493" v="192"/>
          <pc:sldLayoutMkLst>
            <pc:docMk/>
            <pc:sldMasterMk cId="4166233033" sldId="2147483672"/>
            <pc:sldLayoutMk cId="2356053538" sldId="2147483676"/>
          </pc:sldLayoutMkLst>
        </pc:sldLayoutChg>
        <pc:sldLayoutChg chg="add mod replId">
          <pc:chgData name="Eva Pálová" userId="S::eva.palova@zsaklv.sk::ece22e51-d3bf-4b15-99cb-50905cb1a595" providerId="AD" clId="Web-{B76B95EB-FF65-439F-A4DD-277B839B8E8A}" dt="2022-05-31T18:03:00.493" v="192"/>
          <pc:sldLayoutMkLst>
            <pc:docMk/>
            <pc:sldMasterMk cId="4166233033" sldId="2147483672"/>
            <pc:sldLayoutMk cId="1754481645" sldId="2147483677"/>
          </pc:sldLayoutMkLst>
        </pc:sldLayoutChg>
        <pc:sldLayoutChg chg="add mod replId">
          <pc:chgData name="Eva Pálová" userId="S::eva.palova@zsaklv.sk::ece22e51-d3bf-4b15-99cb-50905cb1a595" providerId="AD" clId="Web-{B76B95EB-FF65-439F-A4DD-277B839B8E8A}" dt="2022-05-31T18:03:00.493" v="192"/>
          <pc:sldLayoutMkLst>
            <pc:docMk/>
            <pc:sldMasterMk cId="4166233033" sldId="2147483672"/>
            <pc:sldLayoutMk cId="556114277" sldId="2147483678"/>
          </pc:sldLayoutMkLst>
        </pc:sldLayoutChg>
        <pc:sldLayoutChg chg="add mod replId">
          <pc:chgData name="Eva Pálová" userId="S::eva.palova@zsaklv.sk::ece22e51-d3bf-4b15-99cb-50905cb1a595" providerId="AD" clId="Web-{B76B95EB-FF65-439F-A4DD-277B839B8E8A}" dt="2022-05-31T18:03:00.493" v="192"/>
          <pc:sldLayoutMkLst>
            <pc:docMk/>
            <pc:sldMasterMk cId="4166233033" sldId="2147483672"/>
            <pc:sldLayoutMk cId="3739405796" sldId="2147483679"/>
          </pc:sldLayoutMkLst>
        </pc:sldLayoutChg>
        <pc:sldLayoutChg chg="add mod replId">
          <pc:chgData name="Eva Pálová" userId="S::eva.palova@zsaklv.sk::ece22e51-d3bf-4b15-99cb-50905cb1a595" providerId="AD" clId="Web-{B76B95EB-FF65-439F-A4DD-277B839B8E8A}" dt="2022-05-31T18:03:00.493" v="192"/>
          <pc:sldLayoutMkLst>
            <pc:docMk/>
            <pc:sldMasterMk cId="4166233033" sldId="2147483672"/>
            <pc:sldLayoutMk cId="1029845974" sldId="2147483680"/>
          </pc:sldLayoutMkLst>
        </pc:sldLayoutChg>
        <pc:sldLayoutChg chg="add mod replId">
          <pc:chgData name="Eva Pálová" userId="S::eva.palova@zsaklv.sk::ece22e51-d3bf-4b15-99cb-50905cb1a595" providerId="AD" clId="Web-{B76B95EB-FF65-439F-A4DD-277B839B8E8A}" dt="2022-05-31T18:03:00.493" v="192"/>
          <pc:sldLayoutMkLst>
            <pc:docMk/>
            <pc:sldMasterMk cId="4166233033" sldId="2147483672"/>
            <pc:sldLayoutMk cId="1718529246" sldId="2147483681"/>
          </pc:sldLayoutMkLst>
        </pc:sldLayoutChg>
        <pc:sldLayoutChg chg="add mod replId">
          <pc:chgData name="Eva Pálová" userId="S::eva.palova@zsaklv.sk::ece22e51-d3bf-4b15-99cb-50905cb1a595" providerId="AD" clId="Web-{B76B95EB-FF65-439F-A4DD-277B839B8E8A}" dt="2022-05-31T18:03:00.493" v="192"/>
          <pc:sldLayoutMkLst>
            <pc:docMk/>
            <pc:sldMasterMk cId="4166233033" sldId="2147483672"/>
            <pc:sldLayoutMk cId="1310331299" sldId="2147483682"/>
          </pc:sldLayoutMkLst>
        </pc:sldLayoutChg>
        <pc:sldLayoutChg chg="add mod replId">
          <pc:chgData name="Eva Pálová" userId="S::eva.palova@zsaklv.sk::ece22e51-d3bf-4b15-99cb-50905cb1a595" providerId="AD" clId="Web-{B76B95EB-FF65-439F-A4DD-277B839B8E8A}" dt="2022-05-31T18:03:00.493" v="192"/>
          <pc:sldLayoutMkLst>
            <pc:docMk/>
            <pc:sldMasterMk cId="4166233033" sldId="2147483672"/>
            <pc:sldLayoutMk cId="691439368" sldId="2147483683"/>
          </pc:sldLayoutMkLst>
        </pc:sldLayoutChg>
      </pc:sldMasterChg>
    </pc:docChg>
  </pc:docChgLst>
  <pc:docChgLst>
    <pc:chgData name="Simona Sedliaková" userId="S::simona.sedliakova@zsaklv.sk::a40611dc-a728-4a6d-8bec-607874357d69" providerId="AD" clId="Web-{D4BF8E00-15EE-796D-CA85-09562E69AA1B}"/>
    <pc:docChg chg="addSld delSld modSld addMainMaster delMainMaster">
      <pc:chgData name="Simona Sedliaková" userId="S::simona.sedliakova@zsaklv.sk::a40611dc-a728-4a6d-8bec-607874357d69" providerId="AD" clId="Web-{D4BF8E00-15EE-796D-CA85-09562E69AA1B}" dt="2022-05-31T19:01:11.073" v="870" actId="1076"/>
      <pc:docMkLst>
        <pc:docMk/>
      </pc:docMkLst>
      <pc:sldChg chg="delSp modSp mod modClrScheme delDesignElem chgLayout">
        <pc:chgData name="Simona Sedliaková" userId="S::simona.sedliakova@zsaklv.sk::a40611dc-a728-4a6d-8bec-607874357d69" providerId="AD" clId="Web-{D4BF8E00-15EE-796D-CA85-09562E69AA1B}" dt="2022-05-31T19:01:11.073" v="870" actId="1076"/>
        <pc:sldMkLst>
          <pc:docMk/>
          <pc:sldMk cId="109857222" sldId="256"/>
        </pc:sldMkLst>
        <pc:spChg chg="mod ord">
          <ac:chgData name="Simona Sedliaková" userId="S::simona.sedliakova@zsaklv.sk::a40611dc-a728-4a6d-8bec-607874357d69" providerId="AD" clId="Web-{D4BF8E00-15EE-796D-CA85-09562E69AA1B}" dt="2022-05-31T18:35:18.394" v="546"/>
          <ac:spMkLst>
            <pc:docMk/>
            <pc:sldMk cId="109857222" sldId="256"/>
            <ac:spMk id="2" creationId="{00000000-0000-0000-0000-000000000000}"/>
          </ac:spMkLst>
        </pc:spChg>
        <pc:spChg chg="del">
          <ac:chgData name="Simona Sedliaková" userId="S::simona.sedliakova@zsaklv.sk::a40611dc-a728-4a6d-8bec-607874357d69" providerId="AD" clId="Web-{D4BF8E00-15EE-796D-CA85-09562E69AA1B}" dt="2022-05-31T18:35:18.394" v="546"/>
          <ac:spMkLst>
            <pc:docMk/>
            <pc:sldMk cId="109857222" sldId="256"/>
            <ac:spMk id="9" creationId="{8537B233-9CDD-4A90-AABB-A8963DEE4FBC}"/>
          </ac:spMkLst>
        </pc:spChg>
        <pc:picChg chg="mod">
          <ac:chgData name="Simona Sedliaková" userId="S::simona.sedliakova@zsaklv.sk::a40611dc-a728-4a6d-8bec-607874357d69" providerId="AD" clId="Web-{D4BF8E00-15EE-796D-CA85-09562E69AA1B}" dt="2022-05-31T18:00:40.202" v="350" actId="1076"/>
          <ac:picMkLst>
            <pc:docMk/>
            <pc:sldMk cId="109857222" sldId="256"/>
            <ac:picMk id="6" creationId="{D9B73D67-1EF6-E06C-A26A-D4FD093DAAE0}"/>
          </ac:picMkLst>
        </pc:picChg>
        <pc:picChg chg="mod">
          <ac:chgData name="Simona Sedliaková" userId="S::simona.sedliakova@zsaklv.sk::a40611dc-a728-4a6d-8bec-607874357d69" providerId="AD" clId="Web-{D4BF8E00-15EE-796D-CA85-09562E69AA1B}" dt="2022-05-31T19:01:11.073" v="870" actId="1076"/>
          <ac:picMkLst>
            <pc:docMk/>
            <pc:sldMk cId="109857222" sldId="256"/>
            <ac:picMk id="7" creationId="{8D991CFE-4DA6-40F0-C29B-646B889473F8}"/>
          </ac:picMkLst>
        </pc:picChg>
        <pc:cxnChg chg="del">
          <ac:chgData name="Simona Sedliaková" userId="S::simona.sedliakova@zsaklv.sk::a40611dc-a728-4a6d-8bec-607874357d69" providerId="AD" clId="Web-{D4BF8E00-15EE-796D-CA85-09562E69AA1B}" dt="2022-05-31T18:35:18.394" v="546"/>
          <ac:cxnSpMkLst>
            <pc:docMk/>
            <pc:sldMk cId="109857222" sldId="256"/>
            <ac:cxnSpMk id="14" creationId="{040575EE-C594-4566-BC00-663004E52AB5}"/>
          </ac:cxnSpMkLst>
        </pc:cxnChg>
      </pc:sldChg>
      <pc:sldChg chg="addSp delSp modSp mod modClrScheme chgLayout">
        <pc:chgData name="Simona Sedliaková" userId="S::simona.sedliakova@zsaklv.sk::a40611dc-a728-4a6d-8bec-607874357d69" providerId="AD" clId="Web-{D4BF8E00-15EE-796D-CA85-09562E69AA1B}" dt="2022-05-31T18:59:07.145" v="867" actId="1076"/>
        <pc:sldMkLst>
          <pc:docMk/>
          <pc:sldMk cId="570687234" sldId="257"/>
        </pc:sldMkLst>
        <pc:spChg chg="mod ord">
          <ac:chgData name="Simona Sedliaková" userId="S::simona.sedliakova@zsaklv.sk::a40611dc-a728-4a6d-8bec-607874357d69" providerId="AD" clId="Web-{D4BF8E00-15EE-796D-CA85-09562E69AA1B}" dt="2022-05-31T18:57:21.405" v="866" actId="1076"/>
          <ac:spMkLst>
            <pc:docMk/>
            <pc:sldMk cId="570687234" sldId="257"/>
            <ac:spMk id="2" creationId="{45105799-D7A8-9037-9835-3BD5A7BDBF43}"/>
          </ac:spMkLst>
        </pc:spChg>
        <pc:picChg chg="add mod modCrop">
          <ac:chgData name="Simona Sedliaková" userId="S::simona.sedliakova@zsaklv.sk::a40611dc-a728-4a6d-8bec-607874357d69" providerId="AD" clId="Web-{D4BF8E00-15EE-796D-CA85-09562E69AA1B}" dt="2022-05-31T18:56:14.948" v="840" actId="1076"/>
          <ac:picMkLst>
            <pc:docMk/>
            <pc:sldMk cId="570687234" sldId="257"/>
            <ac:picMk id="3" creationId="{F24C249F-A952-5D46-7400-69A273E59B82}"/>
          </ac:picMkLst>
        </pc:picChg>
        <pc:picChg chg="mod ord">
          <ac:chgData name="Simona Sedliaková" userId="S::simona.sedliakova@zsaklv.sk::a40611dc-a728-4a6d-8bec-607874357d69" providerId="AD" clId="Web-{D4BF8E00-15EE-796D-CA85-09562E69AA1B}" dt="2022-05-31T18:57:15.686" v="864" actId="1076"/>
          <ac:picMkLst>
            <pc:docMk/>
            <pc:sldMk cId="570687234" sldId="257"/>
            <ac:picMk id="4" creationId="{3402A410-CCDD-1B49-CA15-F104BEA478BF}"/>
          </ac:picMkLst>
        </pc:picChg>
        <pc:picChg chg="add mod">
          <ac:chgData name="Simona Sedliaková" userId="S::simona.sedliakova@zsaklv.sk::a40611dc-a728-4a6d-8bec-607874357d69" providerId="AD" clId="Web-{D4BF8E00-15EE-796D-CA85-09562E69AA1B}" dt="2022-05-31T18:56:31.777" v="848" actId="14100"/>
          <ac:picMkLst>
            <pc:docMk/>
            <pc:sldMk cId="570687234" sldId="257"/>
            <ac:picMk id="5" creationId="{8B8F8C7D-B302-DAC7-611D-A335FD1340CD}"/>
          </ac:picMkLst>
        </pc:picChg>
        <pc:picChg chg="mod">
          <ac:chgData name="Simona Sedliaková" userId="S::simona.sedliakova@zsaklv.sk::a40611dc-a728-4a6d-8bec-607874357d69" providerId="AD" clId="Web-{D4BF8E00-15EE-796D-CA85-09562E69AA1B}" dt="2022-05-31T17:39:33.956" v="150" actId="1076"/>
          <ac:picMkLst>
            <pc:docMk/>
            <pc:sldMk cId="570687234" sldId="257"/>
            <ac:picMk id="5" creationId="{CE30A2FA-D29D-C36B-C2CD-A14946CD0BC0}"/>
          </ac:picMkLst>
        </pc:picChg>
        <pc:picChg chg="add mod">
          <ac:chgData name="Simona Sedliaková" userId="S::simona.sedliakova@zsaklv.sk::a40611dc-a728-4a6d-8bec-607874357d69" providerId="AD" clId="Web-{D4BF8E00-15EE-796D-CA85-09562E69AA1B}" dt="2022-05-31T18:54:04.628" v="819" actId="1076"/>
          <ac:picMkLst>
            <pc:docMk/>
            <pc:sldMk cId="570687234" sldId="257"/>
            <ac:picMk id="6" creationId="{8E3F2911-2B06-1F56-6F8E-2D0EB94345BD}"/>
          </ac:picMkLst>
        </pc:picChg>
        <pc:picChg chg="del mod">
          <ac:chgData name="Simona Sedliaková" userId="S::simona.sedliakova@zsaklv.sk::a40611dc-a728-4a6d-8bec-607874357d69" providerId="AD" clId="Web-{D4BF8E00-15EE-796D-CA85-09562E69AA1B}" dt="2022-05-31T17:39:52.207" v="156"/>
          <ac:picMkLst>
            <pc:docMk/>
            <pc:sldMk cId="570687234" sldId="257"/>
            <ac:picMk id="6" creationId="{EEF53A3B-E916-C055-F8E7-882A75686129}"/>
          </ac:picMkLst>
        </pc:picChg>
        <pc:picChg chg="add mod">
          <ac:chgData name="Simona Sedliaková" userId="S::simona.sedliakova@zsaklv.sk::a40611dc-a728-4a6d-8bec-607874357d69" providerId="AD" clId="Web-{D4BF8E00-15EE-796D-CA85-09562E69AA1B}" dt="2022-05-31T18:57:11.435" v="863" actId="1076"/>
          <ac:picMkLst>
            <pc:docMk/>
            <pc:sldMk cId="570687234" sldId="257"/>
            <ac:picMk id="7" creationId="{78581869-6FC9-FB87-2601-7ECA694B1D46}"/>
          </ac:picMkLst>
        </pc:picChg>
        <pc:picChg chg="mod">
          <ac:chgData name="Simona Sedliaková" userId="S::simona.sedliakova@zsaklv.sk::a40611dc-a728-4a6d-8bec-607874357d69" providerId="AD" clId="Web-{D4BF8E00-15EE-796D-CA85-09562E69AA1B}" dt="2022-05-31T17:31:59.275" v="131" actId="1076"/>
          <ac:picMkLst>
            <pc:docMk/>
            <pc:sldMk cId="570687234" sldId="257"/>
            <ac:picMk id="7" creationId="{A2725490-EFBF-DFD2-C6CC-936260B4733E}"/>
          </ac:picMkLst>
        </pc:picChg>
        <pc:picChg chg="add mod">
          <ac:chgData name="Simona Sedliaková" userId="S::simona.sedliakova@zsaklv.sk::a40611dc-a728-4a6d-8bec-607874357d69" providerId="AD" clId="Web-{D4BF8E00-15EE-796D-CA85-09562E69AA1B}" dt="2022-05-31T18:57:06.185" v="860" actId="1076"/>
          <ac:picMkLst>
            <pc:docMk/>
            <pc:sldMk cId="570687234" sldId="257"/>
            <ac:picMk id="8" creationId="{9D2AF07D-B81C-5842-161D-5A9A89A575F2}"/>
          </ac:picMkLst>
        </pc:picChg>
        <pc:picChg chg="mod">
          <ac:chgData name="Simona Sedliaková" userId="S::simona.sedliakova@zsaklv.sk::a40611dc-a728-4a6d-8bec-607874357d69" providerId="AD" clId="Web-{D4BF8E00-15EE-796D-CA85-09562E69AA1B}" dt="2022-05-31T17:39:18.706" v="148" actId="1076"/>
          <ac:picMkLst>
            <pc:docMk/>
            <pc:sldMk cId="570687234" sldId="257"/>
            <ac:picMk id="8" creationId="{B61FB5BD-6AB2-9596-2BB6-89EEE160B14D}"/>
          </ac:picMkLst>
        </pc:picChg>
        <pc:picChg chg="mod">
          <ac:chgData name="Simona Sedliaková" userId="S::simona.sedliakova@zsaklv.sk::a40611dc-a728-4a6d-8bec-607874357d69" providerId="AD" clId="Web-{D4BF8E00-15EE-796D-CA85-09562E69AA1B}" dt="2022-05-31T18:56:34.808" v="850" actId="14100"/>
          <ac:picMkLst>
            <pc:docMk/>
            <pc:sldMk cId="570687234" sldId="257"/>
            <ac:picMk id="9" creationId="{6813669A-C50C-30BE-5FD6-B01BDD484683}"/>
          </ac:picMkLst>
        </pc:picChg>
        <pc:picChg chg="del mod modCrop">
          <ac:chgData name="Simona Sedliaková" userId="S::simona.sedliakova@zsaklv.sk::a40611dc-a728-4a6d-8bec-607874357d69" providerId="AD" clId="Web-{D4BF8E00-15EE-796D-CA85-09562E69AA1B}" dt="2022-05-31T18:52:52.109" v="797"/>
          <ac:picMkLst>
            <pc:docMk/>
            <pc:sldMk cId="570687234" sldId="257"/>
            <ac:picMk id="13" creationId="{8BC5C30A-2364-12D8-EAE7-237F8FC7385D}"/>
          </ac:picMkLst>
        </pc:picChg>
        <pc:picChg chg="del mod">
          <ac:chgData name="Simona Sedliaková" userId="S::simona.sedliakova@zsaklv.sk::a40611dc-a728-4a6d-8bec-607874357d69" providerId="AD" clId="Web-{D4BF8E00-15EE-796D-CA85-09562E69AA1B}" dt="2022-05-31T18:53:55.534" v="815"/>
          <ac:picMkLst>
            <pc:docMk/>
            <pc:sldMk cId="570687234" sldId="257"/>
            <ac:picMk id="15" creationId="{89B49883-345E-9277-F740-564CDEA37534}"/>
          </ac:picMkLst>
        </pc:picChg>
        <pc:picChg chg="mod">
          <ac:chgData name="Simona Sedliaková" userId="S::simona.sedliakova@zsaklv.sk::a40611dc-a728-4a6d-8bec-607874357d69" providerId="AD" clId="Web-{D4BF8E00-15EE-796D-CA85-09562E69AA1B}" dt="2022-05-31T18:57:16.014" v="865" actId="1076"/>
          <ac:picMkLst>
            <pc:docMk/>
            <pc:sldMk cId="570687234" sldId="257"/>
            <ac:picMk id="19" creationId="{EAE6883A-0BAA-F999-C1AA-63E13A91AA6C}"/>
          </ac:picMkLst>
        </pc:picChg>
        <pc:picChg chg="mod">
          <ac:chgData name="Simona Sedliaková" userId="S::simona.sedliakova@zsaklv.sk::a40611dc-a728-4a6d-8bec-607874357d69" providerId="AD" clId="Web-{D4BF8E00-15EE-796D-CA85-09562E69AA1B}" dt="2022-05-31T18:54:13.847" v="822" actId="1076"/>
          <ac:picMkLst>
            <pc:docMk/>
            <pc:sldMk cId="570687234" sldId="257"/>
            <ac:picMk id="22" creationId="{47014EF1-FD6B-7297-FF18-26CD9DF70DDD}"/>
          </ac:picMkLst>
        </pc:picChg>
        <pc:picChg chg="mod">
          <ac:chgData name="Simona Sedliaková" userId="S::simona.sedliakova@zsaklv.sk::a40611dc-a728-4a6d-8bec-607874357d69" providerId="AD" clId="Web-{D4BF8E00-15EE-796D-CA85-09562E69AA1B}" dt="2022-05-31T18:52:47.218" v="795" actId="1076"/>
          <ac:picMkLst>
            <pc:docMk/>
            <pc:sldMk cId="570687234" sldId="257"/>
            <ac:picMk id="25" creationId="{9D773447-0626-FAE7-6019-05CB870112A9}"/>
          </ac:picMkLst>
        </pc:picChg>
        <pc:picChg chg="add mod">
          <ac:chgData name="Simona Sedliaková" userId="S::simona.sedliakova@zsaklv.sk::a40611dc-a728-4a6d-8bec-607874357d69" providerId="AD" clId="Web-{D4BF8E00-15EE-796D-CA85-09562E69AA1B}" dt="2022-05-31T18:59:07.145" v="867" actId="1076"/>
          <ac:picMkLst>
            <pc:docMk/>
            <pc:sldMk cId="570687234" sldId="257"/>
            <ac:picMk id="27" creationId="{B35A62C5-FFFD-E019-32DF-297F6306438D}"/>
          </ac:picMkLst>
        </pc:picChg>
        <pc:picChg chg="add mod">
          <ac:chgData name="Simona Sedliaková" userId="S::simona.sedliakova@zsaklv.sk::a40611dc-a728-4a6d-8bec-607874357d69" providerId="AD" clId="Web-{D4BF8E00-15EE-796D-CA85-09562E69AA1B}" dt="2022-05-31T18:20:27.970" v="429" actId="1076"/>
          <ac:picMkLst>
            <pc:docMk/>
            <pc:sldMk cId="570687234" sldId="257"/>
            <ac:picMk id="28" creationId="{5B7F2E9C-F420-3C9E-37F2-08106B8D9445}"/>
          </ac:picMkLst>
        </pc:picChg>
        <pc:picChg chg="add del mod">
          <ac:chgData name="Simona Sedliaková" userId="S::simona.sedliakova@zsaklv.sk::a40611dc-a728-4a6d-8bec-607874357d69" providerId="AD" clId="Web-{D4BF8E00-15EE-796D-CA85-09562E69AA1B}" dt="2022-05-31T18:57:10.263" v="862"/>
          <ac:picMkLst>
            <pc:docMk/>
            <pc:sldMk cId="570687234" sldId="257"/>
            <ac:picMk id="29" creationId="{774F4D9E-4D7E-5E7C-D57C-D40ED35498E4}"/>
          </ac:picMkLst>
        </pc:picChg>
        <pc:picChg chg="add del mod">
          <ac:chgData name="Simona Sedliaková" userId="S::simona.sedliakova@zsaklv.sk::a40611dc-a728-4a6d-8bec-607874357d69" providerId="AD" clId="Web-{D4BF8E00-15EE-796D-CA85-09562E69AA1B}" dt="2022-05-31T18:56:14.667" v="839"/>
          <ac:picMkLst>
            <pc:docMk/>
            <pc:sldMk cId="570687234" sldId="257"/>
            <ac:picMk id="30" creationId="{A5A592A7-C925-2F2C-B45F-981981C77B9F}"/>
          </ac:picMkLst>
        </pc:picChg>
        <pc:picChg chg="del mod">
          <ac:chgData name="Simona Sedliaková" userId="S::simona.sedliakova@zsaklv.sk::a40611dc-a728-4a6d-8bec-607874357d69" providerId="AD" clId="Web-{D4BF8E00-15EE-796D-CA85-09562E69AA1B}" dt="2022-05-31T18:57:05.716" v="858"/>
          <ac:picMkLst>
            <pc:docMk/>
            <pc:sldMk cId="570687234" sldId="257"/>
            <ac:picMk id="32" creationId="{64243AC7-66C2-FDB5-B1F6-C185FF1A7D1F}"/>
          </ac:picMkLst>
        </pc:picChg>
      </pc:sldChg>
      <pc:sldChg chg="modSp mod modClrScheme chgLayout">
        <pc:chgData name="Simona Sedliaková" userId="S::simona.sedliakova@zsaklv.sk::a40611dc-a728-4a6d-8bec-607874357d69" providerId="AD" clId="Web-{D4BF8E00-15EE-796D-CA85-09562E69AA1B}" dt="2022-05-31T18:35:18.394" v="546"/>
        <pc:sldMkLst>
          <pc:docMk/>
          <pc:sldMk cId="3974330575" sldId="258"/>
        </pc:sldMkLst>
        <pc:spChg chg="mod ord">
          <ac:chgData name="Simona Sedliaková" userId="S::simona.sedliakova@zsaklv.sk::a40611dc-a728-4a6d-8bec-607874357d69" providerId="AD" clId="Web-{D4BF8E00-15EE-796D-CA85-09562E69AA1B}" dt="2022-05-31T18:35:18.394" v="546"/>
          <ac:spMkLst>
            <pc:docMk/>
            <pc:sldMk cId="3974330575" sldId="258"/>
            <ac:spMk id="2" creationId="{4C8FB29F-2C03-ED5A-35FB-0A86B0F97D37}"/>
          </ac:spMkLst>
        </pc:spChg>
        <pc:picChg chg="mod ord">
          <ac:chgData name="Simona Sedliaková" userId="S::simona.sedliakova@zsaklv.sk::a40611dc-a728-4a6d-8bec-607874357d69" providerId="AD" clId="Web-{D4BF8E00-15EE-796D-CA85-09562E69AA1B}" dt="2022-05-31T18:35:18.394" v="546"/>
          <ac:picMkLst>
            <pc:docMk/>
            <pc:sldMk cId="3974330575" sldId="258"/>
            <ac:picMk id="4" creationId="{F78A3A83-C476-AE2B-EF4B-EE6BE4C28932}"/>
          </ac:picMkLst>
        </pc:picChg>
      </pc:sldChg>
      <pc:sldChg chg="modSp del">
        <pc:chgData name="Simona Sedliaková" userId="S::simona.sedliakova@zsaklv.sk::a40611dc-a728-4a6d-8bec-607874357d69" providerId="AD" clId="Web-{D4BF8E00-15EE-796D-CA85-09562E69AA1B}" dt="2022-05-31T17:40:59.133" v="159"/>
        <pc:sldMkLst>
          <pc:docMk/>
          <pc:sldMk cId="2937512465" sldId="259"/>
        </pc:sldMkLst>
        <pc:spChg chg="mod">
          <ac:chgData name="Simona Sedliaková" userId="S::simona.sedliakova@zsaklv.sk::a40611dc-a728-4a6d-8bec-607874357d69" providerId="AD" clId="Web-{D4BF8E00-15EE-796D-CA85-09562E69AA1B}" dt="2022-05-31T17:29:52.628" v="67" actId="20577"/>
          <ac:spMkLst>
            <pc:docMk/>
            <pc:sldMk cId="2937512465" sldId="259"/>
            <ac:spMk id="2" creationId="{31555EFF-A467-D5B1-0B33-B0DE22957D05}"/>
          </ac:spMkLst>
        </pc:spChg>
      </pc:sldChg>
      <pc:sldChg chg="addSp modSp mod modClrScheme chgLayout">
        <pc:chgData name="Simona Sedliaková" userId="S::simona.sedliakova@zsaklv.sk::a40611dc-a728-4a6d-8bec-607874357d69" providerId="AD" clId="Web-{D4BF8E00-15EE-796D-CA85-09562E69AA1B}" dt="2022-05-31T18:35:18.394" v="546"/>
        <pc:sldMkLst>
          <pc:docMk/>
          <pc:sldMk cId="1200895955" sldId="260"/>
        </pc:sldMkLst>
        <pc:spChg chg="mod ord">
          <ac:chgData name="Simona Sedliaková" userId="S::simona.sedliakova@zsaklv.sk::a40611dc-a728-4a6d-8bec-607874357d69" providerId="AD" clId="Web-{D4BF8E00-15EE-796D-CA85-09562E69AA1B}" dt="2022-05-31T18:35:18.394" v="546"/>
          <ac:spMkLst>
            <pc:docMk/>
            <pc:sldMk cId="1200895955" sldId="260"/>
            <ac:spMk id="2" creationId="{8D355534-2164-F0FB-D105-0B62CE5E0422}"/>
          </ac:spMkLst>
        </pc:spChg>
        <pc:picChg chg="mod ord">
          <ac:chgData name="Simona Sedliaková" userId="S::simona.sedliakova@zsaklv.sk::a40611dc-a728-4a6d-8bec-607874357d69" providerId="AD" clId="Web-{D4BF8E00-15EE-796D-CA85-09562E69AA1B}" dt="2022-05-31T18:35:18.394" v="546"/>
          <ac:picMkLst>
            <pc:docMk/>
            <pc:sldMk cId="1200895955" sldId="260"/>
            <ac:picMk id="4" creationId="{5CBEC9E7-36CF-DD01-A3D1-E70C52B5F2A5}"/>
          </ac:picMkLst>
        </pc:picChg>
        <pc:picChg chg="mod">
          <ac:chgData name="Simona Sedliaková" userId="S::simona.sedliakova@zsaklv.sk::a40611dc-a728-4a6d-8bec-607874357d69" providerId="AD" clId="Web-{D4BF8E00-15EE-796D-CA85-09562E69AA1B}" dt="2022-05-31T18:01:23.892" v="359" actId="1076"/>
          <ac:picMkLst>
            <pc:docMk/>
            <pc:sldMk cId="1200895955" sldId="260"/>
            <ac:picMk id="5" creationId="{DEB0CF24-753E-BD0A-2BB0-9DFA0A5B09FC}"/>
          </ac:picMkLst>
        </pc:picChg>
        <pc:picChg chg="add mod">
          <ac:chgData name="Simona Sedliaková" userId="S::simona.sedliakova@zsaklv.sk::a40611dc-a728-4a6d-8bec-607874357d69" providerId="AD" clId="Web-{D4BF8E00-15EE-796D-CA85-09562E69AA1B}" dt="2022-05-31T18:03:32.649" v="365" actId="14100"/>
          <ac:picMkLst>
            <pc:docMk/>
            <pc:sldMk cId="1200895955" sldId="260"/>
            <ac:picMk id="6" creationId="{F2D9BDB4-8775-8D66-CD19-48C24E0BB770}"/>
          </ac:picMkLst>
        </pc:picChg>
        <pc:picChg chg="add mod">
          <ac:chgData name="Simona Sedliaková" userId="S::simona.sedliakova@zsaklv.sk::a40611dc-a728-4a6d-8bec-607874357d69" providerId="AD" clId="Web-{D4BF8E00-15EE-796D-CA85-09562E69AA1B}" dt="2022-05-31T18:03:52.259" v="373" actId="1076"/>
          <ac:picMkLst>
            <pc:docMk/>
            <pc:sldMk cId="1200895955" sldId="260"/>
            <ac:picMk id="7" creationId="{7282B744-C8AB-1E8D-92F4-205417C731E4}"/>
          </ac:picMkLst>
        </pc:picChg>
        <pc:picChg chg="add mod">
          <ac:chgData name="Simona Sedliaková" userId="S::simona.sedliakova@zsaklv.sk::a40611dc-a728-4a6d-8bec-607874357d69" providerId="AD" clId="Web-{D4BF8E00-15EE-796D-CA85-09562E69AA1B}" dt="2022-05-31T18:03:50.291" v="372" actId="1076"/>
          <ac:picMkLst>
            <pc:docMk/>
            <pc:sldMk cId="1200895955" sldId="260"/>
            <ac:picMk id="8" creationId="{1BC7C946-D8B4-0B03-A61C-DAD51EC0756E}"/>
          </ac:picMkLst>
        </pc:picChg>
        <pc:picChg chg="add mod">
          <ac:chgData name="Simona Sedliaková" userId="S::simona.sedliakova@zsaklv.sk::a40611dc-a728-4a6d-8bec-607874357d69" providerId="AD" clId="Web-{D4BF8E00-15EE-796D-CA85-09562E69AA1B}" dt="2022-05-31T18:03:46.212" v="371" actId="1076"/>
          <ac:picMkLst>
            <pc:docMk/>
            <pc:sldMk cId="1200895955" sldId="260"/>
            <ac:picMk id="9" creationId="{915FBA94-D39C-3572-57E6-843694523140}"/>
          </ac:picMkLst>
        </pc:picChg>
        <pc:picChg chg="add mod">
          <ac:chgData name="Simona Sedliaková" userId="S::simona.sedliakova@zsaklv.sk::a40611dc-a728-4a6d-8bec-607874357d69" providerId="AD" clId="Web-{D4BF8E00-15EE-796D-CA85-09562E69AA1B}" dt="2022-05-31T18:03:42.181" v="370" actId="1076"/>
          <ac:picMkLst>
            <pc:docMk/>
            <pc:sldMk cId="1200895955" sldId="260"/>
            <ac:picMk id="10" creationId="{F064849C-EC31-307C-7022-05C14364EDFD}"/>
          </ac:picMkLst>
        </pc:picChg>
      </pc:sldChg>
      <pc:sldChg chg="addSp delSp modSp new mod modClrScheme chgLayout">
        <pc:chgData name="Simona Sedliaková" userId="S::simona.sedliakova@zsaklv.sk::a40611dc-a728-4a6d-8bec-607874357d69" providerId="AD" clId="Web-{D4BF8E00-15EE-796D-CA85-09562E69AA1B}" dt="2022-05-31T18:50:37.992" v="784" actId="1076"/>
        <pc:sldMkLst>
          <pc:docMk/>
          <pc:sldMk cId="3867122090" sldId="261"/>
        </pc:sldMkLst>
        <pc:spChg chg="mod ord">
          <ac:chgData name="Simona Sedliaková" userId="S::simona.sedliakova@zsaklv.sk::a40611dc-a728-4a6d-8bec-607874357d69" providerId="AD" clId="Web-{D4BF8E00-15EE-796D-CA85-09562E69AA1B}" dt="2022-05-31T18:48:34.579" v="742" actId="1076"/>
          <ac:spMkLst>
            <pc:docMk/>
            <pc:sldMk cId="3867122090" sldId="261"/>
            <ac:spMk id="2" creationId="{1DEB7D80-6737-3516-907A-1197E01978ED}"/>
          </ac:spMkLst>
        </pc:spChg>
        <pc:spChg chg="del">
          <ac:chgData name="Simona Sedliaková" userId="S::simona.sedliakova@zsaklv.sk::a40611dc-a728-4a6d-8bec-607874357d69" providerId="AD" clId="Web-{D4BF8E00-15EE-796D-CA85-09562E69AA1B}" dt="2022-05-31T18:23:26.418" v="455"/>
          <ac:spMkLst>
            <pc:docMk/>
            <pc:sldMk cId="3867122090" sldId="261"/>
            <ac:spMk id="3" creationId="{80AD2C08-D3BA-8220-AB50-B28399BFE36E}"/>
          </ac:spMkLst>
        </pc:spChg>
        <pc:picChg chg="add mod">
          <ac:chgData name="Simona Sedliaková" userId="S::simona.sedliakova@zsaklv.sk::a40611dc-a728-4a6d-8bec-607874357d69" providerId="AD" clId="Web-{D4BF8E00-15EE-796D-CA85-09562E69AA1B}" dt="2022-05-31T18:49:26.488" v="761" actId="1076"/>
          <ac:picMkLst>
            <pc:docMk/>
            <pc:sldMk cId="3867122090" sldId="261"/>
            <ac:picMk id="3" creationId="{0106395C-8B50-2AF7-9271-6A9D3FD743B9}"/>
          </ac:picMkLst>
        </pc:picChg>
        <pc:picChg chg="add mod ord">
          <ac:chgData name="Simona Sedliaková" userId="S::simona.sedliakova@zsaklv.sk::a40611dc-a728-4a6d-8bec-607874357d69" providerId="AD" clId="Web-{D4BF8E00-15EE-796D-CA85-09562E69AA1B}" dt="2022-05-31T18:35:18.394" v="546"/>
          <ac:picMkLst>
            <pc:docMk/>
            <pc:sldMk cId="3867122090" sldId="261"/>
            <ac:picMk id="4" creationId="{350A32B4-B270-7848-4C89-4AF431D308AE}"/>
          </ac:picMkLst>
        </pc:picChg>
        <pc:picChg chg="mod">
          <ac:chgData name="Simona Sedliaková" userId="S::simona.sedliakova@zsaklv.sk::a40611dc-a728-4a6d-8bec-607874357d69" providerId="AD" clId="Web-{D4BF8E00-15EE-796D-CA85-09562E69AA1B}" dt="2022-05-31T18:25:19.940" v="477" actId="1076"/>
          <ac:picMkLst>
            <pc:docMk/>
            <pc:sldMk cId="3867122090" sldId="261"/>
            <ac:picMk id="6" creationId="{E2F262AC-8475-EAFB-4BAF-D5E09E73449A}"/>
          </ac:picMkLst>
        </pc:picChg>
        <pc:picChg chg="mod">
          <ac:chgData name="Simona Sedliaková" userId="S::simona.sedliakova@zsaklv.sk::a40611dc-a728-4a6d-8bec-607874357d69" providerId="AD" clId="Web-{D4BF8E00-15EE-796D-CA85-09562E69AA1B}" dt="2022-05-31T18:25:19.924" v="476" actId="1076"/>
          <ac:picMkLst>
            <pc:docMk/>
            <pc:sldMk cId="3867122090" sldId="261"/>
            <ac:picMk id="7" creationId="{29C165CE-5CE6-8693-6934-84D469B6C497}"/>
          </ac:picMkLst>
        </pc:picChg>
        <pc:picChg chg="mod">
          <ac:chgData name="Simona Sedliaková" userId="S::simona.sedliakova@zsaklv.sk::a40611dc-a728-4a6d-8bec-607874357d69" providerId="AD" clId="Web-{D4BF8E00-15EE-796D-CA85-09562E69AA1B}" dt="2022-05-31T18:25:19.893" v="475" actId="1076"/>
          <ac:picMkLst>
            <pc:docMk/>
            <pc:sldMk cId="3867122090" sldId="261"/>
            <ac:picMk id="8" creationId="{87B7B121-A333-3884-5504-D28C16FAC7A5}"/>
          </ac:picMkLst>
        </pc:picChg>
        <pc:picChg chg="mod">
          <ac:chgData name="Simona Sedliaková" userId="S::simona.sedliakova@zsaklv.sk::a40611dc-a728-4a6d-8bec-607874357d69" providerId="AD" clId="Web-{D4BF8E00-15EE-796D-CA85-09562E69AA1B}" dt="2022-05-31T18:50:30.710" v="783" actId="1076"/>
          <ac:picMkLst>
            <pc:docMk/>
            <pc:sldMk cId="3867122090" sldId="261"/>
            <ac:picMk id="9" creationId="{5A9EB8CE-AAAC-FC18-C418-5B150C3EA9A1}"/>
          </ac:picMkLst>
        </pc:picChg>
        <pc:picChg chg="mod">
          <ac:chgData name="Simona Sedliaková" userId="S::simona.sedliakova@zsaklv.sk::a40611dc-a728-4a6d-8bec-607874357d69" providerId="AD" clId="Web-{D4BF8E00-15EE-796D-CA85-09562E69AA1B}" dt="2022-05-31T18:25:19.846" v="473" actId="1076"/>
          <ac:picMkLst>
            <pc:docMk/>
            <pc:sldMk cId="3867122090" sldId="261"/>
            <ac:picMk id="10" creationId="{6A866BD9-4BA6-AFD3-CA68-517FA5095F88}"/>
          </ac:picMkLst>
        </pc:picChg>
        <pc:picChg chg="add mod">
          <ac:chgData name="Simona Sedliaková" userId="S::simona.sedliakova@zsaklv.sk::a40611dc-a728-4a6d-8bec-607874357d69" providerId="AD" clId="Web-{D4BF8E00-15EE-796D-CA85-09562E69AA1B}" dt="2022-05-31T18:25:13.049" v="472" actId="1076"/>
          <ac:picMkLst>
            <pc:docMk/>
            <pc:sldMk cId="3867122090" sldId="261"/>
            <ac:picMk id="11" creationId="{1FBF6B3F-97FD-3F17-BD1A-AC88DF2D6B3F}"/>
          </ac:picMkLst>
        </pc:picChg>
        <pc:picChg chg="del">
          <ac:chgData name="Simona Sedliaková" userId="S::simona.sedliakova@zsaklv.sk::a40611dc-a728-4a6d-8bec-607874357d69" providerId="AD" clId="Web-{D4BF8E00-15EE-796D-CA85-09562E69AA1B}" dt="2022-05-31T18:44:26.206" v="683"/>
          <ac:picMkLst>
            <pc:docMk/>
            <pc:sldMk cId="3867122090" sldId="261"/>
            <ac:picMk id="12" creationId="{F36D599D-7446-2D6A-61FE-B9FCC12DBEEA}"/>
          </ac:picMkLst>
        </pc:picChg>
        <pc:picChg chg="add mod">
          <ac:chgData name="Simona Sedliaková" userId="S::simona.sedliakova@zsaklv.sk::a40611dc-a728-4a6d-8bec-607874357d69" providerId="AD" clId="Web-{D4BF8E00-15EE-796D-CA85-09562E69AA1B}" dt="2022-05-31T18:48:40.298" v="744" actId="1076"/>
          <ac:picMkLst>
            <pc:docMk/>
            <pc:sldMk cId="3867122090" sldId="261"/>
            <ac:picMk id="14" creationId="{02F060E7-C530-5717-14ED-A5E774500E83}"/>
          </ac:picMkLst>
        </pc:picChg>
        <pc:picChg chg="add del mod">
          <ac:chgData name="Simona Sedliaková" userId="S::simona.sedliakova@zsaklv.sk::a40611dc-a728-4a6d-8bec-607874357d69" providerId="AD" clId="Web-{D4BF8E00-15EE-796D-CA85-09562E69AA1B}" dt="2022-05-31T18:25:42.363" v="480"/>
          <ac:picMkLst>
            <pc:docMk/>
            <pc:sldMk cId="3867122090" sldId="261"/>
            <ac:picMk id="14" creationId="{A875410C-A569-3133-EC14-184708602F32}"/>
          </ac:picMkLst>
        </pc:picChg>
        <pc:picChg chg="add mod">
          <ac:chgData name="Simona Sedliaková" userId="S::simona.sedliakova@zsaklv.sk::a40611dc-a728-4a6d-8bec-607874357d69" providerId="AD" clId="Web-{D4BF8E00-15EE-796D-CA85-09562E69AA1B}" dt="2022-05-31T18:49:47.176" v="767" actId="1076"/>
          <ac:picMkLst>
            <pc:docMk/>
            <pc:sldMk cId="3867122090" sldId="261"/>
            <ac:picMk id="15" creationId="{148C35E4-98F8-CAF8-4C27-66C410ACCCD5}"/>
          </ac:picMkLst>
        </pc:picChg>
        <pc:picChg chg="add del mod">
          <ac:chgData name="Simona Sedliaková" userId="S::simona.sedliakova@zsaklv.sk::a40611dc-a728-4a6d-8bec-607874357d69" providerId="AD" clId="Web-{D4BF8E00-15EE-796D-CA85-09562E69AA1B}" dt="2022-05-31T18:26:35.116" v="487"/>
          <ac:picMkLst>
            <pc:docMk/>
            <pc:sldMk cId="3867122090" sldId="261"/>
            <ac:picMk id="15" creationId="{9F8871C3-0DA9-8DE5-B736-2EF3B8C3D074}"/>
          </ac:picMkLst>
        </pc:picChg>
        <pc:picChg chg="mod modCrop">
          <ac:chgData name="Simona Sedliaková" userId="S::simona.sedliakova@zsaklv.sk::a40611dc-a728-4a6d-8bec-607874357d69" providerId="AD" clId="Web-{D4BF8E00-15EE-796D-CA85-09562E69AA1B}" dt="2022-05-31T18:50:27.710" v="782" actId="14100"/>
          <ac:picMkLst>
            <pc:docMk/>
            <pc:sldMk cId="3867122090" sldId="261"/>
            <ac:picMk id="16" creationId="{59F1EB3B-295B-98AD-2505-E3A3021A3BFE}"/>
          </ac:picMkLst>
        </pc:picChg>
        <pc:picChg chg="mod">
          <ac:chgData name="Simona Sedliaková" userId="S::simona.sedliakova@zsaklv.sk::a40611dc-a728-4a6d-8bec-607874357d69" providerId="AD" clId="Web-{D4BF8E00-15EE-796D-CA85-09562E69AA1B}" dt="2022-05-31T18:49:30.426" v="762" actId="1076"/>
          <ac:picMkLst>
            <pc:docMk/>
            <pc:sldMk cId="3867122090" sldId="261"/>
            <ac:picMk id="17" creationId="{B76E46E4-F36A-3D2A-DCE3-1345C6BAA89F}"/>
          </ac:picMkLst>
        </pc:picChg>
        <pc:picChg chg="mod">
          <ac:chgData name="Simona Sedliaková" userId="S::simona.sedliakova@zsaklv.sk::a40611dc-a728-4a6d-8bec-607874357d69" providerId="AD" clId="Web-{D4BF8E00-15EE-796D-CA85-09562E69AA1B}" dt="2022-05-31T18:50:37.992" v="784" actId="1076"/>
          <ac:picMkLst>
            <pc:docMk/>
            <pc:sldMk cId="3867122090" sldId="261"/>
            <ac:picMk id="19" creationId="{3A1A3C02-0A4D-D576-E698-49658AC7DFCA}"/>
          </ac:picMkLst>
        </pc:picChg>
        <pc:picChg chg="add mod">
          <ac:chgData name="Simona Sedliaková" userId="S::simona.sedliakova@zsaklv.sk::a40611dc-a728-4a6d-8bec-607874357d69" providerId="AD" clId="Web-{D4BF8E00-15EE-796D-CA85-09562E69AA1B}" dt="2022-05-31T18:50:20.631" v="778" actId="1076"/>
          <ac:picMkLst>
            <pc:docMk/>
            <pc:sldMk cId="3867122090" sldId="261"/>
            <ac:picMk id="21" creationId="{4A57C0C8-CE96-D728-C0AD-B4A92FBC9435}"/>
          </ac:picMkLst>
        </pc:picChg>
        <pc:picChg chg="mod">
          <ac:chgData name="Simona Sedliaková" userId="S::simona.sedliakova@zsaklv.sk::a40611dc-a728-4a6d-8bec-607874357d69" providerId="AD" clId="Web-{D4BF8E00-15EE-796D-CA85-09562E69AA1B}" dt="2022-05-31T18:48:48.142" v="749" actId="1076"/>
          <ac:picMkLst>
            <pc:docMk/>
            <pc:sldMk cId="3867122090" sldId="261"/>
            <ac:picMk id="23" creationId="{97172053-983B-87A0-4F32-BD0E98EBE16E}"/>
          </ac:picMkLst>
        </pc:picChg>
        <pc:picChg chg="mod">
          <ac:chgData name="Simona Sedliaková" userId="S::simona.sedliakova@zsaklv.sk::a40611dc-a728-4a6d-8bec-607874357d69" providerId="AD" clId="Web-{D4BF8E00-15EE-796D-CA85-09562E69AA1B}" dt="2022-05-31T18:49:44.208" v="765" actId="14100"/>
          <ac:picMkLst>
            <pc:docMk/>
            <pc:sldMk cId="3867122090" sldId="261"/>
            <ac:picMk id="24" creationId="{6122C977-706C-F987-C066-57C554B027B5}"/>
          </ac:picMkLst>
        </pc:picChg>
        <pc:picChg chg="del mod">
          <ac:chgData name="Simona Sedliaková" userId="S::simona.sedliakova@zsaklv.sk::a40611dc-a728-4a6d-8bec-607874357d69" providerId="AD" clId="Web-{D4BF8E00-15EE-796D-CA85-09562E69AA1B}" dt="2022-05-31T18:50:16.569" v="776"/>
          <ac:picMkLst>
            <pc:docMk/>
            <pc:sldMk cId="3867122090" sldId="261"/>
            <ac:picMk id="25" creationId="{E29E591D-B812-9C8F-6E03-771BA3F23D19}"/>
          </ac:picMkLst>
        </pc:picChg>
        <pc:picChg chg="mod">
          <ac:chgData name="Simona Sedliaková" userId="S::simona.sedliakova@zsaklv.sk::a40611dc-a728-4a6d-8bec-607874357d69" providerId="AD" clId="Web-{D4BF8E00-15EE-796D-CA85-09562E69AA1B}" dt="2022-05-31T18:49:03.127" v="755" actId="14100"/>
          <ac:picMkLst>
            <pc:docMk/>
            <pc:sldMk cId="3867122090" sldId="261"/>
            <ac:picMk id="26" creationId="{2B43A091-3603-0ABE-D5D2-8B2090A2EC78}"/>
          </ac:picMkLst>
        </pc:picChg>
      </pc:sldChg>
      <pc:sldChg chg="addSp delSp modSp add mod replId setBg modClrScheme chgLayout">
        <pc:chgData name="Simona Sedliaková" userId="S::simona.sedliakova@zsaklv.sk::a40611dc-a728-4a6d-8bec-607874357d69" providerId="AD" clId="Web-{D4BF8E00-15EE-796D-CA85-09562E69AA1B}" dt="2022-05-31T18:39:05.063" v="591" actId="688"/>
        <pc:sldMkLst>
          <pc:docMk/>
          <pc:sldMk cId="3479005457" sldId="262"/>
        </pc:sldMkLst>
        <pc:spChg chg="mod ord">
          <ac:chgData name="Simona Sedliaková" userId="S::simona.sedliakova@zsaklv.sk::a40611dc-a728-4a6d-8bec-607874357d69" providerId="AD" clId="Web-{D4BF8E00-15EE-796D-CA85-09562E69AA1B}" dt="2022-05-31T18:36:16.913" v="554" actId="20577"/>
          <ac:spMkLst>
            <pc:docMk/>
            <pc:sldMk cId="3479005457" sldId="262"/>
            <ac:spMk id="2" creationId="{1DEB7D80-6737-3516-907A-1197E01978ED}"/>
          </ac:spMkLst>
        </pc:spChg>
        <pc:spChg chg="del">
          <ac:chgData name="Simona Sedliaková" userId="S::simona.sedliakova@zsaklv.sk::a40611dc-a728-4a6d-8bec-607874357d69" providerId="AD" clId="Web-{D4BF8E00-15EE-796D-CA85-09562E69AA1B}" dt="2022-05-31T18:23:49.653" v="458"/>
          <ac:spMkLst>
            <pc:docMk/>
            <pc:sldMk cId="3479005457" sldId="262"/>
            <ac:spMk id="3" creationId="{80AD2C08-D3BA-8220-AB50-B28399BFE36E}"/>
          </ac:spMkLst>
        </pc:spChg>
        <pc:spChg chg="add del mod">
          <ac:chgData name="Simona Sedliaková" userId="S::simona.sedliakova@zsaklv.sk::a40611dc-a728-4a6d-8bec-607874357d69" providerId="AD" clId="Web-{D4BF8E00-15EE-796D-CA85-09562E69AA1B}" dt="2022-05-31T18:23:56.263" v="460"/>
          <ac:spMkLst>
            <pc:docMk/>
            <pc:sldMk cId="3479005457" sldId="262"/>
            <ac:spMk id="6" creationId="{C716EF56-4823-0DCB-DD0A-D0A5A205BECD}"/>
          </ac:spMkLst>
        </pc:spChg>
        <pc:spChg chg="add mod">
          <ac:chgData name="Simona Sedliaková" userId="S::simona.sedliakova@zsaklv.sk::a40611dc-a728-4a6d-8bec-607874357d69" providerId="AD" clId="Web-{D4BF8E00-15EE-796D-CA85-09562E69AA1B}" dt="2022-05-31T18:26:07.098" v="484"/>
          <ac:spMkLst>
            <pc:docMk/>
            <pc:sldMk cId="3479005457" sldId="262"/>
            <ac:spMk id="8" creationId="{E0B477E0-CAF3-E4FA-C671-CE3F21028A51}"/>
          </ac:spMkLst>
        </pc:spChg>
        <pc:picChg chg="add del mod ord">
          <ac:chgData name="Simona Sedliaková" userId="S::simona.sedliakova@zsaklv.sk::a40611dc-a728-4a6d-8bec-607874357d69" providerId="AD" clId="Web-{D4BF8E00-15EE-796D-CA85-09562E69AA1B}" dt="2022-05-31T18:23:50.357" v="459"/>
          <ac:picMkLst>
            <pc:docMk/>
            <pc:sldMk cId="3479005457" sldId="262"/>
            <ac:picMk id="4" creationId="{FAE980E9-887A-852A-5C7C-EB1A1F91F11C}"/>
          </ac:picMkLst>
        </pc:picChg>
        <pc:picChg chg="add mod ord modCrop">
          <ac:chgData name="Simona Sedliaková" userId="S::simona.sedliakova@zsaklv.sk::a40611dc-a728-4a6d-8bec-607874357d69" providerId="AD" clId="Web-{D4BF8E00-15EE-796D-CA85-09562E69AA1B}" dt="2022-05-31T18:35:18.394" v="546"/>
          <ac:picMkLst>
            <pc:docMk/>
            <pc:sldMk cId="3479005457" sldId="262"/>
            <ac:picMk id="7" creationId="{B2943DDB-D2CC-83BF-5313-1EDB2BC4F17B}"/>
          </ac:picMkLst>
        </pc:picChg>
        <pc:picChg chg="add mod modCrop">
          <ac:chgData name="Simona Sedliaková" userId="S::simona.sedliakova@zsaklv.sk::a40611dc-a728-4a6d-8bec-607874357d69" providerId="AD" clId="Web-{D4BF8E00-15EE-796D-CA85-09562E69AA1B}" dt="2022-05-31T18:29:35.532" v="522" actId="1076"/>
          <ac:picMkLst>
            <pc:docMk/>
            <pc:sldMk cId="3479005457" sldId="262"/>
            <ac:picMk id="9" creationId="{BEDDD084-A5EC-4877-76DD-026B1825441C}"/>
          </ac:picMkLst>
        </pc:picChg>
        <pc:picChg chg="add mod">
          <ac:chgData name="Simona Sedliaková" userId="S::simona.sedliakova@zsaklv.sk::a40611dc-a728-4a6d-8bec-607874357d69" providerId="AD" clId="Web-{D4BF8E00-15EE-796D-CA85-09562E69AA1B}" dt="2022-05-31T18:29:27.172" v="519" actId="1076"/>
          <ac:picMkLst>
            <pc:docMk/>
            <pc:sldMk cId="3479005457" sldId="262"/>
            <ac:picMk id="10" creationId="{A95AD26B-A9BD-BB6D-BE04-5CB61ECA38BE}"/>
          </ac:picMkLst>
        </pc:picChg>
        <pc:picChg chg="add mod">
          <ac:chgData name="Simona Sedliaková" userId="S::simona.sedliakova@zsaklv.sk::a40611dc-a728-4a6d-8bec-607874357d69" providerId="AD" clId="Web-{D4BF8E00-15EE-796D-CA85-09562E69AA1B}" dt="2022-05-31T18:38:30.874" v="581" actId="1076"/>
          <ac:picMkLst>
            <pc:docMk/>
            <pc:sldMk cId="3479005457" sldId="262"/>
            <ac:picMk id="11" creationId="{3A67764B-725F-AB0A-F826-EB95D47E72D8}"/>
          </ac:picMkLst>
        </pc:picChg>
        <pc:picChg chg="add mod">
          <ac:chgData name="Simona Sedliaková" userId="S::simona.sedliakova@zsaklv.sk::a40611dc-a728-4a6d-8bec-607874357d69" providerId="AD" clId="Web-{D4BF8E00-15EE-796D-CA85-09562E69AA1B}" dt="2022-05-31T18:39:05.063" v="591" actId="688"/>
          <ac:picMkLst>
            <pc:docMk/>
            <pc:sldMk cId="3479005457" sldId="262"/>
            <ac:picMk id="12" creationId="{23D6D466-E664-F9AF-2262-B49A94E94AAC}"/>
          </ac:picMkLst>
        </pc:picChg>
        <pc:picChg chg="add mod">
          <ac:chgData name="Simona Sedliaková" userId="S::simona.sedliakova@zsaklv.sk::a40611dc-a728-4a6d-8bec-607874357d69" providerId="AD" clId="Web-{D4BF8E00-15EE-796D-CA85-09562E69AA1B}" dt="2022-05-31T18:37:57.372" v="571"/>
          <ac:picMkLst>
            <pc:docMk/>
            <pc:sldMk cId="3479005457" sldId="262"/>
            <ac:picMk id="13" creationId="{9D3D780D-7174-D78A-3503-EEE96931131C}"/>
          </ac:picMkLst>
        </pc:picChg>
        <pc:picChg chg="add mod">
          <ac:chgData name="Simona Sedliaková" userId="S::simona.sedliakova@zsaklv.sk::a40611dc-a728-4a6d-8bec-607874357d69" providerId="AD" clId="Web-{D4BF8E00-15EE-796D-CA85-09562E69AA1B}" dt="2022-05-31T18:37:54.403" v="567" actId="1076"/>
          <ac:picMkLst>
            <pc:docMk/>
            <pc:sldMk cId="3479005457" sldId="262"/>
            <ac:picMk id="14" creationId="{2F107B0A-FF9A-0107-7592-A10F2F968DD2}"/>
          </ac:picMkLst>
        </pc:picChg>
        <pc:picChg chg="add del mod">
          <ac:chgData name="Simona Sedliaková" userId="S::simona.sedliakova@zsaklv.sk::a40611dc-a728-4a6d-8bec-607874357d69" providerId="AD" clId="Web-{D4BF8E00-15EE-796D-CA85-09562E69AA1B}" dt="2022-05-31T18:38:34.468" v="582"/>
          <ac:picMkLst>
            <pc:docMk/>
            <pc:sldMk cId="3479005457" sldId="262"/>
            <ac:picMk id="15" creationId="{8521B8B1-30EE-B44F-0420-E3D4B6FF570F}"/>
          </ac:picMkLst>
        </pc:picChg>
        <pc:picChg chg="add mod">
          <ac:chgData name="Simona Sedliaková" userId="S::simona.sedliakova@zsaklv.sk::a40611dc-a728-4a6d-8bec-607874357d69" providerId="AD" clId="Web-{D4BF8E00-15EE-796D-CA85-09562E69AA1B}" dt="2022-05-31T18:38:19.451" v="577" actId="688"/>
          <ac:picMkLst>
            <pc:docMk/>
            <pc:sldMk cId="3479005457" sldId="262"/>
            <ac:picMk id="16" creationId="{54E3F10A-9A75-1137-0036-572F5EE07E00}"/>
          </ac:picMkLst>
        </pc:picChg>
        <pc:picChg chg="add mod">
          <ac:chgData name="Simona Sedliaková" userId="S::simona.sedliakova@zsaklv.sk::a40611dc-a728-4a6d-8bec-607874357d69" providerId="AD" clId="Web-{D4BF8E00-15EE-796D-CA85-09562E69AA1B}" dt="2022-05-31T18:39:00.157" v="589" actId="1076"/>
          <ac:picMkLst>
            <pc:docMk/>
            <pc:sldMk cId="3479005457" sldId="262"/>
            <ac:picMk id="17" creationId="{10478E2C-1971-F925-A055-0AF02EFFEFD2}"/>
          </ac:picMkLst>
        </pc:picChg>
        <pc:picChg chg="add del mod">
          <ac:chgData name="Simona Sedliaková" userId="S::simona.sedliakova@zsaklv.sk::a40611dc-a728-4a6d-8bec-607874357d69" providerId="AD" clId="Web-{D4BF8E00-15EE-796D-CA85-09562E69AA1B}" dt="2022-05-31T18:38:12.810" v="574"/>
          <ac:picMkLst>
            <pc:docMk/>
            <pc:sldMk cId="3479005457" sldId="262"/>
            <ac:picMk id="18" creationId="{189F6FB4-235D-CD3A-E464-3BB505D2694A}"/>
          </ac:picMkLst>
        </pc:picChg>
      </pc:sldChg>
      <pc:sldChg chg="addSp delSp modSp new mod modClrScheme chgLayout">
        <pc:chgData name="Simona Sedliaková" userId="S::simona.sedliakova@zsaklv.sk::a40611dc-a728-4a6d-8bec-607874357d69" providerId="AD" clId="Web-{D4BF8E00-15EE-796D-CA85-09562E69AA1B}" dt="2022-05-31T18:35:18.394" v="546"/>
        <pc:sldMkLst>
          <pc:docMk/>
          <pc:sldMk cId="3890326702" sldId="263"/>
        </pc:sldMkLst>
        <pc:spChg chg="mod ord">
          <ac:chgData name="Simona Sedliaková" userId="S::simona.sedliakova@zsaklv.sk::a40611dc-a728-4a6d-8bec-607874357d69" providerId="AD" clId="Web-{D4BF8E00-15EE-796D-CA85-09562E69AA1B}" dt="2022-05-31T18:35:18.394" v="546"/>
          <ac:spMkLst>
            <pc:docMk/>
            <pc:sldMk cId="3890326702" sldId="263"/>
            <ac:spMk id="2" creationId="{E56209E9-65B9-5008-0668-FF47D8D28D34}"/>
          </ac:spMkLst>
        </pc:spChg>
        <pc:spChg chg="del">
          <ac:chgData name="Simona Sedliaková" userId="S::simona.sedliakova@zsaklv.sk::a40611dc-a728-4a6d-8bec-607874357d69" providerId="AD" clId="Web-{D4BF8E00-15EE-796D-CA85-09562E69AA1B}" dt="2022-05-31T17:42:26.153" v="160"/>
          <ac:spMkLst>
            <pc:docMk/>
            <pc:sldMk cId="3890326702" sldId="263"/>
            <ac:spMk id="3" creationId="{A6DC0F18-382A-5B65-FAA8-7E275AC41341}"/>
          </ac:spMkLst>
        </pc:spChg>
        <pc:spChg chg="add del mod">
          <ac:chgData name="Simona Sedliaková" userId="S::simona.sedliakova@zsaklv.sk::a40611dc-a728-4a6d-8bec-607874357d69" providerId="AD" clId="Web-{D4BF8E00-15EE-796D-CA85-09562E69AA1B}" dt="2022-05-31T17:53:23.194" v="217"/>
          <ac:spMkLst>
            <pc:docMk/>
            <pc:sldMk cId="3890326702" sldId="263"/>
            <ac:spMk id="9" creationId="{15E43A81-2DCA-948D-9C24-FC963EFC9A79}"/>
          </ac:spMkLst>
        </pc:spChg>
        <pc:spChg chg="add del mod">
          <ac:chgData name="Simona Sedliaková" userId="S::simona.sedliakova@zsaklv.sk::a40611dc-a728-4a6d-8bec-607874357d69" providerId="AD" clId="Web-{D4BF8E00-15EE-796D-CA85-09562E69AA1B}" dt="2022-05-31T17:54:18.587" v="235"/>
          <ac:spMkLst>
            <pc:docMk/>
            <pc:sldMk cId="3890326702" sldId="263"/>
            <ac:spMk id="13" creationId="{3BDD4493-58D9-1A46-2712-EF1C30039DA3}"/>
          </ac:spMkLst>
        </pc:spChg>
        <pc:spChg chg="add mod">
          <ac:chgData name="Simona Sedliaková" userId="S::simona.sedliakova@zsaklv.sk::a40611dc-a728-4a6d-8bec-607874357d69" providerId="AD" clId="Web-{D4BF8E00-15EE-796D-CA85-09562E69AA1B}" dt="2022-05-31T17:58:53.821" v="308" actId="1076"/>
          <ac:spMkLst>
            <pc:docMk/>
            <pc:sldMk cId="3890326702" sldId="263"/>
            <ac:spMk id="16" creationId="{DA23FEEA-B7F5-4BA4-78CC-83F93134C663}"/>
          </ac:spMkLst>
        </pc:spChg>
        <pc:spChg chg="add mod">
          <ac:chgData name="Simona Sedliaková" userId="S::simona.sedliakova@zsaklv.sk::a40611dc-a728-4a6d-8bec-607874357d69" providerId="AD" clId="Web-{D4BF8E00-15EE-796D-CA85-09562E69AA1B}" dt="2022-05-31T17:58:37.602" v="297" actId="20577"/>
          <ac:spMkLst>
            <pc:docMk/>
            <pc:sldMk cId="3890326702" sldId="263"/>
            <ac:spMk id="17" creationId="{88B7EC41-A542-97C6-E4F4-457D4CA32018}"/>
          </ac:spMkLst>
        </pc:spChg>
        <pc:spChg chg="add mod">
          <ac:chgData name="Simona Sedliaková" userId="S::simona.sedliakova@zsaklv.sk::a40611dc-a728-4a6d-8bec-607874357d69" providerId="AD" clId="Web-{D4BF8E00-15EE-796D-CA85-09562E69AA1B}" dt="2022-05-31T18:00:03.622" v="347" actId="1076"/>
          <ac:spMkLst>
            <pc:docMk/>
            <pc:sldMk cId="3890326702" sldId="263"/>
            <ac:spMk id="18" creationId="{9FBE48C2-8041-A3EA-5368-6E5972DD9807}"/>
          </ac:spMkLst>
        </pc:spChg>
        <pc:picChg chg="mod">
          <ac:chgData name="Simona Sedliaková" userId="S::simona.sedliakova@zsaklv.sk::a40611dc-a728-4a6d-8bec-607874357d69" providerId="AD" clId="Web-{D4BF8E00-15EE-796D-CA85-09562E69AA1B}" dt="2022-05-31T18:09:54.592" v="411" actId="1076"/>
          <ac:picMkLst>
            <pc:docMk/>
            <pc:sldMk cId="3890326702" sldId="263"/>
            <ac:picMk id="3" creationId="{ACBBB5F8-54EF-48B0-2AEC-3EEE4F74880A}"/>
          </ac:picMkLst>
        </pc:picChg>
        <pc:picChg chg="add del mod ord">
          <ac:chgData name="Simona Sedliaková" userId="S::simona.sedliakova@zsaklv.sk::a40611dc-a728-4a6d-8bec-607874357d69" providerId="AD" clId="Web-{D4BF8E00-15EE-796D-CA85-09562E69AA1B}" dt="2022-05-31T17:53:21.256" v="216"/>
          <ac:picMkLst>
            <pc:docMk/>
            <pc:sldMk cId="3890326702" sldId="263"/>
            <ac:picMk id="4" creationId="{768410A1-0082-5C1C-AC09-B88D7C4F2B2D}"/>
          </ac:picMkLst>
        </pc:picChg>
        <pc:picChg chg="add del mod modCrop">
          <ac:chgData name="Simona Sedliaková" userId="S::simona.sedliakova@zsaklv.sk::a40611dc-a728-4a6d-8bec-607874357d69" providerId="AD" clId="Web-{D4BF8E00-15EE-796D-CA85-09562E69AA1B}" dt="2022-05-31T17:54:07.321" v="230"/>
          <ac:picMkLst>
            <pc:docMk/>
            <pc:sldMk cId="3890326702" sldId="263"/>
            <ac:picMk id="5" creationId="{9A109C29-BEE0-1CAA-367C-C2F23F01373A}"/>
          </ac:picMkLst>
        </pc:picChg>
        <pc:picChg chg="add del mod modCrop">
          <ac:chgData name="Simona Sedliaková" userId="S::simona.sedliakova@zsaklv.sk::a40611dc-a728-4a6d-8bec-607874357d69" providerId="AD" clId="Web-{D4BF8E00-15EE-796D-CA85-09562E69AA1B}" dt="2022-05-31T17:54:34.338" v="241"/>
          <ac:picMkLst>
            <pc:docMk/>
            <pc:sldMk cId="3890326702" sldId="263"/>
            <ac:picMk id="6" creationId="{F082148B-0D49-4C32-8ED5-C68823A53C3A}"/>
          </ac:picMkLst>
        </pc:picChg>
        <pc:picChg chg="add mod">
          <ac:chgData name="Simona Sedliaková" userId="S::simona.sedliakova@zsaklv.sk::a40611dc-a728-4a6d-8bec-607874357d69" providerId="AD" clId="Web-{D4BF8E00-15EE-796D-CA85-09562E69AA1B}" dt="2022-05-31T17:54:01.555" v="229" actId="1076"/>
          <ac:picMkLst>
            <pc:docMk/>
            <pc:sldMk cId="3890326702" sldId="263"/>
            <ac:picMk id="7" creationId="{80CDDD4C-3286-1709-8DA9-FE694F92921B}"/>
          </ac:picMkLst>
        </pc:picChg>
        <pc:picChg chg="add del mod ord">
          <ac:chgData name="Simona Sedliaková" userId="S::simona.sedliakova@zsaklv.sk::a40611dc-a728-4a6d-8bec-607874357d69" providerId="AD" clId="Web-{D4BF8E00-15EE-796D-CA85-09562E69AA1B}" dt="2022-05-31T17:54:16.525" v="234"/>
          <ac:picMkLst>
            <pc:docMk/>
            <pc:sldMk cId="3890326702" sldId="263"/>
            <ac:picMk id="10" creationId="{3D226462-9110-E26A-3F30-1CDB1CC3C87F}"/>
          </ac:picMkLst>
        </pc:picChg>
        <pc:picChg chg="add mod">
          <ac:chgData name="Simona Sedliaková" userId="S::simona.sedliakova@zsaklv.sk::a40611dc-a728-4a6d-8bec-607874357d69" providerId="AD" clId="Web-{D4BF8E00-15EE-796D-CA85-09562E69AA1B}" dt="2022-05-31T17:54:31.010" v="240" actId="1076"/>
          <ac:picMkLst>
            <pc:docMk/>
            <pc:sldMk cId="3890326702" sldId="263"/>
            <ac:picMk id="11" creationId="{6044AB95-F598-5B30-2AC4-EB307EBDE2A2}"/>
          </ac:picMkLst>
        </pc:picChg>
        <pc:picChg chg="add mod ord">
          <ac:chgData name="Simona Sedliaková" userId="S::simona.sedliakova@zsaklv.sk::a40611dc-a728-4a6d-8bec-607874357d69" providerId="AD" clId="Web-{D4BF8E00-15EE-796D-CA85-09562E69AA1B}" dt="2022-05-31T18:35:18.394" v="546"/>
          <ac:picMkLst>
            <pc:docMk/>
            <pc:sldMk cId="3890326702" sldId="263"/>
            <ac:picMk id="14" creationId="{DD25ACF6-B6F9-A3AF-6757-6495985C9C37}"/>
          </ac:picMkLst>
        </pc:picChg>
        <pc:picChg chg="add mod">
          <ac:chgData name="Simona Sedliaková" userId="S::simona.sedliakova@zsaklv.sk::a40611dc-a728-4a6d-8bec-607874357d69" providerId="AD" clId="Web-{D4BF8E00-15EE-796D-CA85-09562E69AA1B}" dt="2022-05-31T17:54:42.761" v="244" actId="14100"/>
          <ac:picMkLst>
            <pc:docMk/>
            <pc:sldMk cId="3890326702" sldId="263"/>
            <ac:picMk id="15" creationId="{7BBDEAB2-73F9-A1AB-35FA-64AADBBCE55B}"/>
          </ac:picMkLst>
        </pc:picChg>
      </pc:sldChg>
      <pc:sldChg chg="addSp modSp new mod modClrScheme chgLayout">
        <pc:chgData name="Simona Sedliaková" userId="S::simona.sedliakova@zsaklv.sk::a40611dc-a728-4a6d-8bec-607874357d69" providerId="AD" clId="Web-{D4BF8E00-15EE-796D-CA85-09562E69AA1B}" dt="2022-05-31T18:59:14.036" v="868" actId="1076"/>
        <pc:sldMkLst>
          <pc:docMk/>
          <pc:sldMk cId="3751834193" sldId="264"/>
        </pc:sldMkLst>
        <pc:spChg chg="mod ord">
          <ac:chgData name="Simona Sedliaková" userId="S::simona.sedliakova@zsaklv.sk::a40611dc-a728-4a6d-8bec-607874357d69" providerId="AD" clId="Web-{D4BF8E00-15EE-796D-CA85-09562E69AA1B}" dt="2022-05-31T18:35:18.394" v="546"/>
          <ac:spMkLst>
            <pc:docMk/>
            <pc:sldMk cId="3751834193" sldId="264"/>
            <ac:spMk id="2" creationId="{9F3F38B1-D545-6E08-A60B-2C6A25DFC58C}"/>
          </ac:spMkLst>
        </pc:spChg>
        <pc:picChg chg="mod ord">
          <ac:chgData name="Simona Sedliaková" userId="S::simona.sedliakova@zsaklv.sk::a40611dc-a728-4a6d-8bec-607874357d69" providerId="AD" clId="Web-{D4BF8E00-15EE-796D-CA85-09562E69AA1B}" dt="2022-05-31T18:35:18.394" v="546"/>
          <ac:picMkLst>
            <pc:docMk/>
            <pc:sldMk cId="3751834193" sldId="264"/>
            <ac:picMk id="4" creationId="{2E76AA39-0A33-1ACE-0B36-9245713BCCB2}"/>
          </ac:picMkLst>
        </pc:picChg>
        <pc:picChg chg="add mod modCrop">
          <ac:chgData name="Simona Sedliaková" userId="S::simona.sedliakova@zsaklv.sk::a40611dc-a728-4a6d-8bec-607874357d69" providerId="AD" clId="Web-{D4BF8E00-15EE-796D-CA85-09562E69AA1B}" dt="2022-05-31T18:09:30.356" v="408" actId="14100"/>
          <ac:picMkLst>
            <pc:docMk/>
            <pc:sldMk cId="3751834193" sldId="264"/>
            <ac:picMk id="5" creationId="{5CB92B0C-016D-34DF-01F8-E68CD64AB589}"/>
          </ac:picMkLst>
        </pc:picChg>
        <pc:picChg chg="mod modCrop">
          <ac:chgData name="Simona Sedliaková" userId="S::simona.sedliakova@zsaklv.sk::a40611dc-a728-4a6d-8bec-607874357d69" providerId="AD" clId="Web-{D4BF8E00-15EE-796D-CA85-09562E69AA1B}" dt="2022-05-31T18:08:55.682" v="405" actId="1076"/>
          <ac:picMkLst>
            <pc:docMk/>
            <pc:sldMk cId="3751834193" sldId="264"/>
            <ac:picMk id="8" creationId="{2A8C9127-68EC-EFF8-3F3C-DE6F39DF5B56}"/>
          </ac:picMkLst>
        </pc:picChg>
        <pc:picChg chg="mod">
          <ac:chgData name="Simona Sedliaková" userId="S::simona.sedliakova@zsaklv.sk::a40611dc-a728-4a6d-8bec-607874357d69" providerId="AD" clId="Web-{D4BF8E00-15EE-796D-CA85-09562E69AA1B}" dt="2022-05-31T18:21:50.334" v="445" actId="1076"/>
          <ac:picMkLst>
            <pc:docMk/>
            <pc:sldMk cId="3751834193" sldId="264"/>
            <ac:picMk id="21" creationId="{67AEFEAF-8617-763F-C7C4-7EE9B1C6AE8E}"/>
          </ac:picMkLst>
        </pc:picChg>
        <pc:picChg chg="mod">
          <ac:chgData name="Simona Sedliaková" userId="S::simona.sedliakova@zsaklv.sk::a40611dc-a728-4a6d-8bec-607874357d69" providerId="AD" clId="Web-{D4BF8E00-15EE-796D-CA85-09562E69AA1B}" dt="2022-05-31T18:59:14.036" v="868" actId="1076"/>
          <ac:picMkLst>
            <pc:docMk/>
            <pc:sldMk cId="3751834193" sldId="264"/>
            <ac:picMk id="22" creationId="{1BDB6FC0-B9CE-EF57-A90F-6BD1D31581B8}"/>
          </ac:picMkLst>
        </pc:picChg>
        <pc:picChg chg="add mod">
          <ac:chgData name="Simona Sedliaková" userId="S::simona.sedliakova@zsaklv.sk::a40611dc-a728-4a6d-8bec-607874357d69" providerId="AD" clId="Web-{D4BF8E00-15EE-796D-CA85-09562E69AA1B}" dt="2022-05-31T18:21:16.957" v="439" actId="1076"/>
          <ac:picMkLst>
            <pc:docMk/>
            <pc:sldMk cId="3751834193" sldId="264"/>
            <ac:picMk id="24" creationId="{D2229A47-6990-041F-ACED-E53AC0E730C5}"/>
          </ac:picMkLst>
        </pc:picChg>
        <pc:picChg chg="add mod">
          <ac:chgData name="Simona Sedliaková" userId="S::simona.sedliakova@zsaklv.sk::a40611dc-a728-4a6d-8bec-607874357d69" providerId="AD" clId="Web-{D4BF8E00-15EE-796D-CA85-09562E69AA1B}" dt="2022-05-31T18:21:35.599" v="441" actId="1076"/>
          <ac:picMkLst>
            <pc:docMk/>
            <pc:sldMk cId="3751834193" sldId="264"/>
            <ac:picMk id="26" creationId="{E4114F89-36AE-DA3E-37CF-579ABF707108}"/>
          </ac:picMkLst>
        </pc:picChg>
      </pc:sldChg>
      <pc:sldChg chg="addSp delSp modSp mod modClrScheme chgLayout">
        <pc:chgData name="Simona Sedliaková" userId="S::simona.sedliakova@zsaklv.sk::a40611dc-a728-4a6d-8bec-607874357d69" providerId="AD" clId="Web-{D4BF8E00-15EE-796D-CA85-09562E69AA1B}" dt="2022-05-31T18:47:47.732" v="736" actId="1076"/>
        <pc:sldMkLst>
          <pc:docMk/>
          <pc:sldMk cId="1430957588" sldId="265"/>
        </pc:sldMkLst>
        <pc:spChg chg="mod ord">
          <ac:chgData name="Simona Sedliaková" userId="S::simona.sedliakova@zsaklv.sk::a40611dc-a728-4a6d-8bec-607874357d69" providerId="AD" clId="Web-{D4BF8E00-15EE-796D-CA85-09562E69AA1B}" dt="2022-05-31T18:46:03.070" v="692" actId="1076"/>
          <ac:spMkLst>
            <pc:docMk/>
            <pc:sldMk cId="1430957588" sldId="265"/>
            <ac:spMk id="2" creationId="{6C136B2B-DED9-C9A5-B349-F92BCDDC6737}"/>
          </ac:spMkLst>
        </pc:spChg>
        <pc:spChg chg="del">
          <ac:chgData name="Simona Sedliaková" userId="S::simona.sedliakova@zsaklv.sk::a40611dc-a728-4a6d-8bec-607874357d69" providerId="AD" clId="Web-{D4BF8E00-15EE-796D-CA85-09562E69AA1B}" dt="2022-05-31T17:39:54.614" v="157"/>
          <ac:spMkLst>
            <pc:docMk/>
            <pc:sldMk cId="1430957588" sldId="265"/>
            <ac:spMk id="3" creationId="{57ABA7EA-1DA6-7553-3505-44557418F293}"/>
          </ac:spMkLst>
        </pc:spChg>
        <pc:picChg chg="add del mod">
          <ac:chgData name="Simona Sedliaková" userId="S::simona.sedliakova@zsaklv.sk::a40611dc-a728-4a6d-8bec-607874357d69" providerId="AD" clId="Web-{D4BF8E00-15EE-796D-CA85-09562E69AA1B}" dt="2022-05-31T18:33:01.496" v="537"/>
          <ac:picMkLst>
            <pc:docMk/>
            <pc:sldMk cId="1430957588" sldId="265"/>
            <ac:picMk id="3" creationId="{90124814-D024-81E4-D8EA-3E07DABA56ED}"/>
          </ac:picMkLst>
        </pc:picChg>
        <pc:picChg chg="add mod ord">
          <ac:chgData name="Simona Sedliaková" userId="S::simona.sedliakova@zsaklv.sk::a40611dc-a728-4a6d-8bec-607874357d69" providerId="AD" clId="Web-{D4BF8E00-15EE-796D-CA85-09562E69AA1B}" dt="2022-05-31T18:47:14.934" v="724" actId="1076"/>
          <ac:picMkLst>
            <pc:docMk/>
            <pc:sldMk cId="1430957588" sldId="265"/>
            <ac:picMk id="4" creationId="{1F7882CF-2E46-7960-5660-E2733B4C3739}"/>
          </ac:picMkLst>
        </pc:picChg>
        <pc:picChg chg="mod">
          <ac:chgData name="Simona Sedliaková" userId="S::simona.sedliakova@zsaklv.sk::a40611dc-a728-4a6d-8bec-607874357d69" providerId="AD" clId="Web-{D4BF8E00-15EE-796D-CA85-09562E69AA1B}" dt="2022-05-31T18:46:24.384" v="703" actId="1076"/>
          <ac:picMkLst>
            <pc:docMk/>
            <pc:sldMk cId="1430957588" sldId="265"/>
            <ac:picMk id="5" creationId="{96147073-4F4C-4D81-F0F2-E5A246CAD761}"/>
          </ac:picMkLst>
        </pc:picChg>
        <pc:picChg chg="add mod">
          <ac:chgData name="Simona Sedliaková" userId="S::simona.sedliakova@zsaklv.sk::a40611dc-a728-4a6d-8bec-607874357d69" providerId="AD" clId="Web-{D4BF8E00-15EE-796D-CA85-09562E69AA1B}" dt="2022-05-31T18:10:49.079" v="416" actId="1076"/>
          <ac:picMkLst>
            <pc:docMk/>
            <pc:sldMk cId="1430957588" sldId="265"/>
            <ac:picMk id="6" creationId="{595726C0-C6A3-6A2D-7F0D-C28AA6BEA93B}"/>
          </ac:picMkLst>
        </pc:picChg>
        <pc:picChg chg="add mod">
          <ac:chgData name="Simona Sedliaková" userId="S::simona.sedliakova@zsaklv.sk::a40611dc-a728-4a6d-8bec-607874357d69" providerId="AD" clId="Web-{D4BF8E00-15EE-796D-CA85-09562E69AA1B}" dt="2022-05-31T18:11:25.034" v="418" actId="1076"/>
          <ac:picMkLst>
            <pc:docMk/>
            <pc:sldMk cId="1430957588" sldId="265"/>
            <ac:picMk id="7" creationId="{AC218A45-E104-7C3F-6CD8-DC69CB01D312}"/>
          </ac:picMkLst>
        </pc:picChg>
        <pc:picChg chg="del mod">
          <ac:chgData name="Simona Sedliaková" userId="S::simona.sedliakova@zsaklv.sk::a40611dc-a728-4a6d-8bec-607874357d69" providerId="AD" clId="Web-{D4BF8E00-15EE-796D-CA85-09562E69AA1B}" dt="2022-05-31T18:41:41.947" v="640"/>
          <ac:picMkLst>
            <pc:docMk/>
            <pc:sldMk cId="1430957588" sldId="265"/>
            <ac:picMk id="8" creationId="{69DA14C9-5FFE-452C-B04C-CCE23A002AA8}"/>
          </ac:picMkLst>
        </pc:picChg>
        <pc:picChg chg="mod">
          <ac:chgData name="Simona Sedliaková" userId="S::simona.sedliakova@zsaklv.sk::a40611dc-a728-4a6d-8bec-607874357d69" providerId="AD" clId="Web-{D4BF8E00-15EE-796D-CA85-09562E69AA1B}" dt="2022-05-31T18:35:03.737" v="544" actId="1076"/>
          <ac:picMkLst>
            <pc:docMk/>
            <pc:sldMk cId="1430957588" sldId="265"/>
            <ac:picMk id="9" creationId="{7D6121CD-7825-EED8-3CFE-D6C23135C547}"/>
          </ac:picMkLst>
        </pc:picChg>
        <pc:picChg chg="mod">
          <ac:chgData name="Simona Sedliaková" userId="S::simona.sedliakova@zsaklv.sk::a40611dc-a728-4a6d-8bec-607874357d69" providerId="AD" clId="Web-{D4BF8E00-15EE-796D-CA85-09562E69AA1B}" dt="2022-05-31T18:47:25.434" v="728" actId="1076"/>
          <ac:picMkLst>
            <pc:docMk/>
            <pc:sldMk cId="1430957588" sldId="265"/>
            <ac:picMk id="10" creationId="{722208B1-01D8-FEBE-8C9D-9A45FC7916A9}"/>
          </ac:picMkLst>
        </pc:picChg>
        <pc:picChg chg="mod">
          <ac:chgData name="Simona Sedliaková" userId="S::simona.sedliakova@zsaklv.sk::a40611dc-a728-4a6d-8bec-607874357d69" providerId="AD" clId="Web-{D4BF8E00-15EE-796D-CA85-09562E69AA1B}" dt="2022-05-31T18:46:10.149" v="696" actId="1076"/>
          <ac:picMkLst>
            <pc:docMk/>
            <pc:sldMk cId="1430957588" sldId="265"/>
            <ac:picMk id="11" creationId="{897D67AB-650A-1C60-33E5-F80D657188ED}"/>
          </ac:picMkLst>
        </pc:picChg>
        <pc:picChg chg="mod">
          <ac:chgData name="Simona Sedliaková" userId="S::simona.sedliakova@zsaklv.sk::a40611dc-a728-4a6d-8bec-607874357d69" providerId="AD" clId="Web-{D4BF8E00-15EE-796D-CA85-09562E69AA1B}" dt="2022-05-31T18:46:53.792" v="712" actId="1076"/>
          <ac:picMkLst>
            <pc:docMk/>
            <pc:sldMk cId="1430957588" sldId="265"/>
            <ac:picMk id="12" creationId="{E2C4F47E-25DA-6417-0C1C-56C84AB88EBE}"/>
          </ac:picMkLst>
        </pc:picChg>
        <pc:picChg chg="mod">
          <ac:chgData name="Simona Sedliaková" userId="S::simona.sedliakova@zsaklv.sk::a40611dc-a728-4a6d-8bec-607874357d69" providerId="AD" clId="Web-{D4BF8E00-15EE-796D-CA85-09562E69AA1B}" dt="2022-05-31T18:46:15.384" v="699" actId="1076"/>
          <ac:picMkLst>
            <pc:docMk/>
            <pc:sldMk cId="1430957588" sldId="265"/>
            <ac:picMk id="13" creationId="{644FA153-DE0D-7633-F44F-08B9D1762E16}"/>
          </ac:picMkLst>
        </pc:picChg>
        <pc:picChg chg="mod">
          <ac:chgData name="Simona Sedliaková" userId="S::simona.sedliakova@zsaklv.sk::a40611dc-a728-4a6d-8bec-607874357d69" providerId="AD" clId="Web-{D4BF8E00-15EE-796D-CA85-09562E69AA1B}" dt="2022-05-31T18:45:38.303" v="690" actId="14100"/>
          <ac:picMkLst>
            <pc:docMk/>
            <pc:sldMk cId="1430957588" sldId="265"/>
            <ac:picMk id="14" creationId="{64891B81-1DCD-101A-9F8E-F4324A58A02B}"/>
          </ac:picMkLst>
        </pc:picChg>
        <pc:picChg chg="mod">
          <ac:chgData name="Simona Sedliaková" userId="S::simona.sedliakova@zsaklv.sk::a40611dc-a728-4a6d-8bec-607874357d69" providerId="AD" clId="Web-{D4BF8E00-15EE-796D-CA85-09562E69AA1B}" dt="2022-05-31T18:41:39.103" v="639" actId="1076"/>
          <ac:picMkLst>
            <pc:docMk/>
            <pc:sldMk cId="1430957588" sldId="265"/>
            <ac:picMk id="15" creationId="{23923AB1-F94B-4846-8129-448941B34B7B}"/>
          </ac:picMkLst>
        </pc:picChg>
        <pc:picChg chg="mod">
          <ac:chgData name="Simona Sedliaková" userId="S::simona.sedliakova@zsaklv.sk::a40611dc-a728-4a6d-8bec-607874357d69" providerId="AD" clId="Web-{D4BF8E00-15EE-796D-CA85-09562E69AA1B}" dt="2022-05-31T18:46:33.385" v="706" actId="1076"/>
          <ac:picMkLst>
            <pc:docMk/>
            <pc:sldMk cId="1430957588" sldId="265"/>
            <ac:picMk id="17" creationId="{E1668DDA-55C7-5E84-BBDA-BF73B69439EC}"/>
          </ac:picMkLst>
        </pc:picChg>
        <pc:picChg chg="mod">
          <ac:chgData name="Simona Sedliaková" userId="S::simona.sedliakova@zsaklv.sk::a40611dc-a728-4a6d-8bec-607874357d69" providerId="AD" clId="Web-{D4BF8E00-15EE-796D-CA85-09562E69AA1B}" dt="2022-05-31T18:25:00.782" v="468" actId="1076"/>
          <ac:picMkLst>
            <pc:docMk/>
            <pc:sldMk cId="1430957588" sldId="265"/>
            <ac:picMk id="18" creationId="{5E179D82-361E-87B8-A944-3757BDD57658}"/>
          </ac:picMkLst>
        </pc:picChg>
        <pc:picChg chg="mod">
          <ac:chgData name="Simona Sedliaková" userId="S::simona.sedliakova@zsaklv.sk::a40611dc-a728-4a6d-8bec-607874357d69" providerId="AD" clId="Web-{D4BF8E00-15EE-796D-CA85-09562E69AA1B}" dt="2022-05-31T18:47:17.981" v="726" actId="1076"/>
          <ac:picMkLst>
            <pc:docMk/>
            <pc:sldMk cId="1430957588" sldId="265"/>
            <ac:picMk id="19" creationId="{24B70A82-154B-C6EB-B2D6-26EDF73883C8}"/>
          </ac:picMkLst>
        </pc:picChg>
        <pc:picChg chg="del mod">
          <ac:chgData name="Simona Sedliaková" userId="S::simona.sedliakova@zsaklv.sk::a40611dc-a728-4a6d-8bec-607874357d69" providerId="AD" clId="Web-{D4BF8E00-15EE-796D-CA85-09562E69AA1B}" dt="2022-05-31T18:47:42.451" v="732"/>
          <ac:picMkLst>
            <pc:docMk/>
            <pc:sldMk cId="1430957588" sldId="265"/>
            <ac:picMk id="21" creationId="{44517FB1-CAD4-D444-667B-831FD16355B9}"/>
          </ac:picMkLst>
        </pc:picChg>
        <pc:picChg chg="del mod">
          <ac:chgData name="Simona Sedliaková" userId="S::simona.sedliakova@zsaklv.sk::a40611dc-a728-4a6d-8bec-607874357d69" providerId="AD" clId="Web-{D4BF8E00-15EE-796D-CA85-09562E69AA1B}" dt="2022-05-31T18:44:33.581" v="684"/>
          <ac:picMkLst>
            <pc:docMk/>
            <pc:sldMk cId="1430957588" sldId="265"/>
            <ac:picMk id="22" creationId="{0513B959-A243-B095-F1BC-59A6A0D31235}"/>
          </ac:picMkLst>
        </pc:picChg>
        <pc:picChg chg="mod">
          <ac:chgData name="Simona Sedliaková" userId="S::simona.sedliakova@zsaklv.sk::a40611dc-a728-4a6d-8bec-607874357d69" providerId="AD" clId="Web-{D4BF8E00-15EE-796D-CA85-09562E69AA1B}" dt="2022-05-31T18:47:31.106" v="730" actId="14100"/>
          <ac:picMkLst>
            <pc:docMk/>
            <pc:sldMk cId="1430957588" sldId="265"/>
            <ac:picMk id="27" creationId="{19E021A6-57B6-95C8-AF13-A72FC4D6B3BD}"/>
          </ac:picMkLst>
        </pc:picChg>
        <pc:picChg chg="add mod">
          <ac:chgData name="Simona Sedliaková" userId="S::simona.sedliakova@zsaklv.sk::a40611dc-a728-4a6d-8bec-607874357d69" providerId="AD" clId="Web-{D4BF8E00-15EE-796D-CA85-09562E69AA1B}" dt="2022-05-31T18:47:47.732" v="736" actId="1076"/>
          <ac:picMkLst>
            <pc:docMk/>
            <pc:sldMk cId="1430957588" sldId="265"/>
            <ac:picMk id="28" creationId="{1471C875-49BE-25BC-1C46-2AFF427BFD5C}"/>
          </ac:picMkLst>
        </pc:picChg>
      </pc:sldChg>
      <pc:sldChg chg="addSp delSp modSp add replId">
        <pc:chgData name="Simona Sedliaková" userId="S::simona.sedliakova@zsaklv.sk::a40611dc-a728-4a6d-8bec-607874357d69" providerId="AD" clId="Web-{D4BF8E00-15EE-796D-CA85-09562E69AA1B}" dt="2022-05-31T18:55:56.728" v="836" actId="14100"/>
        <pc:sldMkLst>
          <pc:docMk/>
          <pc:sldMk cId="3904553775" sldId="266"/>
        </pc:sldMkLst>
        <pc:spChg chg="mod">
          <ac:chgData name="Simona Sedliaková" userId="S::simona.sedliakova@zsaklv.sk::a40611dc-a728-4a6d-8bec-607874357d69" providerId="AD" clId="Web-{D4BF8E00-15EE-796D-CA85-09562E69AA1B}" dt="2022-05-31T18:43:30.374" v="673" actId="1076"/>
          <ac:spMkLst>
            <pc:docMk/>
            <pc:sldMk cId="3904553775" sldId="266"/>
            <ac:spMk id="2" creationId="{1DEB7D80-6737-3516-907A-1197E01978ED}"/>
          </ac:spMkLst>
        </pc:spChg>
        <pc:spChg chg="add del mod">
          <ac:chgData name="Simona Sedliaková" userId="S::simona.sedliakova@zsaklv.sk::a40611dc-a728-4a6d-8bec-607874357d69" providerId="AD" clId="Web-{D4BF8E00-15EE-796D-CA85-09562E69AA1B}" dt="2022-05-31T18:43:30.734" v="676"/>
          <ac:spMkLst>
            <pc:docMk/>
            <pc:sldMk cId="3904553775" sldId="266"/>
            <ac:spMk id="21" creationId="{42F86EEB-487A-BABE-C7C7-E6B212121A6E}"/>
          </ac:spMkLst>
        </pc:spChg>
        <pc:picChg chg="del">
          <ac:chgData name="Simona Sedliaková" userId="S::simona.sedliakova@zsaklv.sk::a40611dc-a728-4a6d-8bec-607874357d69" providerId="AD" clId="Web-{D4BF8E00-15EE-796D-CA85-09562E69AA1B}" dt="2022-05-31T18:39:18.892" v="593"/>
          <ac:picMkLst>
            <pc:docMk/>
            <pc:sldMk cId="3904553775" sldId="266"/>
            <ac:picMk id="3" creationId="{0106395C-8B50-2AF7-9271-6A9D3FD743B9}"/>
          </ac:picMkLst>
        </pc:picChg>
        <pc:picChg chg="del mod">
          <ac:chgData name="Simona Sedliaková" userId="S::simona.sedliakova@zsaklv.sk::a40611dc-a728-4a6d-8bec-607874357d69" providerId="AD" clId="Web-{D4BF8E00-15EE-796D-CA85-09562E69AA1B}" dt="2022-05-31T18:43:30.515" v="675"/>
          <ac:picMkLst>
            <pc:docMk/>
            <pc:sldMk cId="3904553775" sldId="266"/>
            <ac:picMk id="4" creationId="{350A32B4-B270-7848-4C89-4AF431D308AE}"/>
          </ac:picMkLst>
        </pc:picChg>
        <pc:picChg chg="mod">
          <ac:chgData name="Simona Sedliaková" userId="S::simona.sedliakova@zsaklv.sk::a40611dc-a728-4a6d-8bec-607874357d69" providerId="AD" clId="Web-{D4BF8E00-15EE-796D-CA85-09562E69AA1B}" dt="2022-05-31T18:40:56.288" v="630" actId="1076"/>
          <ac:picMkLst>
            <pc:docMk/>
            <pc:sldMk cId="3904553775" sldId="266"/>
            <ac:picMk id="5" creationId="{DD32D857-0D91-57D3-E901-F4356A5E8D1B}"/>
          </ac:picMkLst>
        </pc:picChg>
        <pc:picChg chg="del mod">
          <ac:chgData name="Simona Sedliaková" userId="S::simona.sedliakova@zsaklv.sk::a40611dc-a728-4a6d-8bec-607874357d69" providerId="AD" clId="Web-{D4BF8E00-15EE-796D-CA85-09562E69AA1B}" dt="2022-05-31T18:43:01.435" v="661"/>
          <ac:picMkLst>
            <pc:docMk/>
            <pc:sldMk cId="3904553775" sldId="266"/>
            <ac:picMk id="6" creationId="{E2F262AC-8475-EAFB-4BAF-D5E09E73449A}"/>
          </ac:picMkLst>
        </pc:picChg>
        <pc:picChg chg="mod">
          <ac:chgData name="Simona Sedliaková" userId="S::simona.sedliakova@zsaklv.sk::a40611dc-a728-4a6d-8bec-607874357d69" providerId="AD" clId="Web-{D4BF8E00-15EE-796D-CA85-09562E69AA1B}" dt="2022-05-31T18:41:09.632" v="634" actId="14100"/>
          <ac:picMkLst>
            <pc:docMk/>
            <pc:sldMk cId="3904553775" sldId="266"/>
            <ac:picMk id="7" creationId="{29C165CE-5CE6-8693-6934-84D469B6C497}"/>
          </ac:picMkLst>
        </pc:picChg>
        <pc:picChg chg="mod">
          <ac:chgData name="Simona Sedliaková" userId="S::simona.sedliakova@zsaklv.sk::a40611dc-a728-4a6d-8bec-607874357d69" providerId="AD" clId="Web-{D4BF8E00-15EE-796D-CA85-09562E69AA1B}" dt="2022-05-31T18:40:46.772" v="626" actId="14100"/>
          <ac:picMkLst>
            <pc:docMk/>
            <pc:sldMk cId="3904553775" sldId="266"/>
            <ac:picMk id="8" creationId="{87B7B121-A333-3884-5504-D28C16FAC7A5}"/>
          </ac:picMkLst>
        </pc:picChg>
        <pc:picChg chg="mod">
          <ac:chgData name="Simona Sedliaková" userId="S::simona.sedliakova@zsaklv.sk::a40611dc-a728-4a6d-8bec-607874357d69" providerId="AD" clId="Web-{D4BF8E00-15EE-796D-CA85-09562E69AA1B}" dt="2022-05-31T18:43:02.435" v="664" actId="1076"/>
          <ac:picMkLst>
            <pc:docMk/>
            <pc:sldMk cId="3904553775" sldId="266"/>
            <ac:picMk id="9" creationId="{5A9EB8CE-AAAC-FC18-C418-5B150C3EA9A1}"/>
          </ac:picMkLst>
        </pc:picChg>
        <pc:picChg chg="add mod">
          <ac:chgData name="Simona Sedliaková" userId="S::simona.sedliakova@zsaklv.sk::a40611dc-a728-4a6d-8bec-607874357d69" providerId="AD" clId="Web-{D4BF8E00-15EE-796D-CA85-09562E69AA1B}" dt="2022-05-31T18:42:21.386" v="654" actId="1076"/>
          <ac:picMkLst>
            <pc:docMk/>
            <pc:sldMk cId="3904553775" sldId="266"/>
            <ac:picMk id="10" creationId="{B777F4B7-24D7-BF64-B903-96D2B0E5470F}"/>
          </ac:picMkLst>
        </pc:picChg>
        <pc:picChg chg="del mod">
          <ac:chgData name="Simona Sedliaková" userId="S::simona.sedliakova@zsaklv.sk::a40611dc-a728-4a6d-8bec-607874357d69" providerId="AD" clId="Web-{D4BF8E00-15EE-796D-CA85-09562E69AA1B}" dt="2022-05-31T18:42:32.528" v="656"/>
          <ac:picMkLst>
            <pc:docMk/>
            <pc:sldMk cId="3904553775" sldId="266"/>
            <ac:picMk id="11" creationId="{1FBF6B3F-97FD-3F17-BD1A-AC88DF2D6B3F}"/>
          </ac:picMkLst>
        </pc:picChg>
        <pc:picChg chg="mod">
          <ac:chgData name="Simona Sedliaková" userId="S::simona.sedliakova@zsaklv.sk::a40611dc-a728-4a6d-8bec-607874357d69" providerId="AD" clId="Web-{D4BF8E00-15EE-796D-CA85-09562E69AA1B}" dt="2022-05-31T18:44:03.329" v="681" actId="1076"/>
          <ac:picMkLst>
            <pc:docMk/>
            <pc:sldMk cId="3904553775" sldId="266"/>
            <ac:picMk id="12" creationId="{F36D599D-7446-2D6A-61FE-B9FCC12DBEEA}"/>
          </ac:picMkLst>
        </pc:picChg>
        <pc:picChg chg="add mod">
          <ac:chgData name="Simona Sedliaková" userId="S::simona.sedliakova@zsaklv.sk::a40611dc-a728-4a6d-8bec-607874357d69" providerId="AD" clId="Web-{D4BF8E00-15EE-796D-CA85-09562E69AA1B}" dt="2022-05-31T18:43:01.342" v="659" actId="14100"/>
          <ac:picMkLst>
            <pc:docMk/>
            <pc:sldMk cId="3904553775" sldId="266"/>
            <ac:picMk id="13" creationId="{4321C8D4-AB20-CD71-E5A4-72EEB4CA3F92}"/>
          </ac:picMkLst>
        </pc:picChg>
        <pc:picChg chg="del">
          <ac:chgData name="Simona Sedliaková" userId="S::simona.sedliakova@zsaklv.sk::a40611dc-a728-4a6d-8bec-607874357d69" providerId="AD" clId="Web-{D4BF8E00-15EE-796D-CA85-09562E69AA1B}" dt="2022-05-31T18:39:29.221" v="595"/>
          <ac:picMkLst>
            <pc:docMk/>
            <pc:sldMk cId="3904553775" sldId="266"/>
            <ac:picMk id="14" creationId="{02F060E7-C530-5717-14ED-A5E774500E83}"/>
          </ac:picMkLst>
        </pc:picChg>
        <pc:picChg chg="add mod">
          <ac:chgData name="Simona Sedliaková" userId="S::simona.sedliakova@zsaklv.sk::a40611dc-a728-4a6d-8bec-607874357d69" providerId="AD" clId="Web-{D4BF8E00-15EE-796D-CA85-09562E69AA1B}" dt="2022-05-31T18:43:02.389" v="663" actId="1076"/>
          <ac:picMkLst>
            <pc:docMk/>
            <pc:sldMk cId="3904553775" sldId="266"/>
            <ac:picMk id="15" creationId="{65B93B42-16DB-513E-F7F2-924C0E6CF57B}"/>
          </ac:picMkLst>
        </pc:picChg>
        <pc:picChg chg="del">
          <ac:chgData name="Simona Sedliaková" userId="S::simona.sedliakova@zsaklv.sk::a40611dc-a728-4a6d-8bec-607874357d69" providerId="AD" clId="Web-{D4BF8E00-15EE-796D-CA85-09562E69AA1B}" dt="2022-05-31T18:39:43.237" v="597"/>
          <ac:picMkLst>
            <pc:docMk/>
            <pc:sldMk cId="3904553775" sldId="266"/>
            <ac:picMk id="16" creationId="{59F1EB3B-295B-98AD-2505-E3A3021A3BFE}"/>
          </ac:picMkLst>
        </pc:picChg>
        <pc:picChg chg="del">
          <ac:chgData name="Simona Sedliaková" userId="S::simona.sedliakova@zsaklv.sk::a40611dc-a728-4a6d-8bec-607874357d69" providerId="AD" clId="Web-{D4BF8E00-15EE-796D-CA85-09562E69AA1B}" dt="2022-05-31T18:39:22.861" v="594"/>
          <ac:picMkLst>
            <pc:docMk/>
            <pc:sldMk cId="3904553775" sldId="266"/>
            <ac:picMk id="17" creationId="{B76E46E4-F36A-3D2A-DCE3-1345C6BAA89F}"/>
          </ac:picMkLst>
        </pc:picChg>
        <pc:picChg chg="del">
          <ac:chgData name="Simona Sedliaková" userId="S::simona.sedliakova@zsaklv.sk::a40611dc-a728-4a6d-8bec-607874357d69" providerId="AD" clId="Web-{D4BF8E00-15EE-796D-CA85-09562E69AA1B}" dt="2022-05-31T18:39:40.034" v="596"/>
          <ac:picMkLst>
            <pc:docMk/>
            <pc:sldMk cId="3904553775" sldId="266"/>
            <ac:picMk id="19" creationId="{3A1A3C02-0A4D-D576-E698-49658AC7DFCA}"/>
          </ac:picMkLst>
        </pc:picChg>
        <pc:picChg chg="del mod">
          <ac:chgData name="Simona Sedliaková" userId="S::simona.sedliakova@zsaklv.sk::a40611dc-a728-4a6d-8bec-607874357d69" providerId="AD" clId="Web-{D4BF8E00-15EE-796D-CA85-09562E69AA1B}" dt="2022-05-31T18:55:26.695" v="829"/>
          <ac:picMkLst>
            <pc:docMk/>
            <pc:sldMk cId="3904553775" sldId="266"/>
            <ac:picMk id="20" creationId="{EC7F45BD-90FD-150F-BB38-948A1282C6C4}"/>
          </ac:picMkLst>
        </pc:picChg>
        <pc:picChg chg="add mod ord">
          <ac:chgData name="Simona Sedliaková" userId="S::simona.sedliakova@zsaklv.sk::a40611dc-a728-4a6d-8bec-607874357d69" providerId="AD" clId="Web-{D4BF8E00-15EE-796D-CA85-09562E69AA1B}" dt="2022-05-31T18:43:31.234" v="679" actId="1076"/>
          <ac:picMkLst>
            <pc:docMk/>
            <pc:sldMk cId="3904553775" sldId="266"/>
            <ac:picMk id="22" creationId="{E2B2938E-596E-7CD9-73A4-69DDFEF865D5}"/>
          </ac:picMkLst>
        </pc:picChg>
        <pc:picChg chg="add mod modCrop">
          <ac:chgData name="Simona Sedliaková" userId="S::simona.sedliakova@zsaklv.sk::a40611dc-a728-4a6d-8bec-607874357d69" providerId="AD" clId="Web-{D4BF8E00-15EE-796D-CA85-09562E69AA1B}" dt="2022-05-31T18:55:56.728" v="836" actId="14100"/>
          <ac:picMkLst>
            <pc:docMk/>
            <pc:sldMk cId="3904553775" sldId="266"/>
            <ac:picMk id="23" creationId="{061020A5-ACE9-7CBA-6396-23DC36CC0DCF}"/>
          </ac:picMkLst>
        </pc:picChg>
      </pc:sldChg>
      <pc:sldMasterChg chg="del delSldLayout">
        <pc:chgData name="Simona Sedliaková" userId="S::simona.sedliakova@zsaklv.sk::a40611dc-a728-4a6d-8bec-607874357d69" providerId="AD" clId="Web-{D4BF8E00-15EE-796D-CA85-09562E69AA1B}" dt="2022-05-31T18:35:18.394" v="546"/>
        <pc:sldMasterMkLst>
          <pc:docMk/>
          <pc:sldMasterMk cId="4166233033" sldId="2147483672"/>
        </pc:sldMasterMkLst>
        <pc:sldLayoutChg chg="del">
          <pc:chgData name="Simona Sedliaková" userId="S::simona.sedliakova@zsaklv.sk::a40611dc-a728-4a6d-8bec-607874357d69" providerId="AD" clId="Web-{D4BF8E00-15EE-796D-CA85-09562E69AA1B}" dt="2022-05-31T18:35:18.394" v="546"/>
          <pc:sldLayoutMkLst>
            <pc:docMk/>
            <pc:sldMasterMk cId="4166233033" sldId="2147483672"/>
            <pc:sldLayoutMk cId="13270976" sldId="2147483673"/>
          </pc:sldLayoutMkLst>
        </pc:sldLayoutChg>
        <pc:sldLayoutChg chg="del">
          <pc:chgData name="Simona Sedliaková" userId="S::simona.sedliakova@zsaklv.sk::a40611dc-a728-4a6d-8bec-607874357d69" providerId="AD" clId="Web-{D4BF8E00-15EE-796D-CA85-09562E69AA1B}" dt="2022-05-31T18:35:18.394" v="546"/>
          <pc:sldLayoutMkLst>
            <pc:docMk/>
            <pc:sldMasterMk cId="4166233033" sldId="2147483672"/>
            <pc:sldLayoutMk cId="3865569140" sldId="2147483674"/>
          </pc:sldLayoutMkLst>
        </pc:sldLayoutChg>
        <pc:sldLayoutChg chg="del">
          <pc:chgData name="Simona Sedliaková" userId="S::simona.sedliakova@zsaklv.sk::a40611dc-a728-4a6d-8bec-607874357d69" providerId="AD" clId="Web-{D4BF8E00-15EE-796D-CA85-09562E69AA1B}" dt="2022-05-31T18:35:18.394" v="546"/>
          <pc:sldLayoutMkLst>
            <pc:docMk/>
            <pc:sldMasterMk cId="4166233033" sldId="2147483672"/>
            <pc:sldLayoutMk cId="1799063575" sldId="2147483675"/>
          </pc:sldLayoutMkLst>
        </pc:sldLayoutChg>
        <pc:sldLayoutChg chg="del">
          <pc:chgData name="Simona Sedliaková" userId="S::simona.sedliakova@zsaklv.sk::a40611dc-a728-4a6d-8bec-607874357d69" providerId="AD" clId="Web-{D4BF8E00-15EE-796D-CA85-09562E69AA1B}" dt="2022-05-31T18:35:18.394" v="546"/>
          <pc:sldLayoutMkLst>
            <pc:docMk/>
            <pc:sldMasterMk cId="4166233033" sldId="2147483672"/>
            <pc:sldLayoutMk cId="2356053538" sldId="2147483676"/>
          </pc:sldLayoutMkLst>
        </pc:sldLayoutChg>
        <pc:sldLayoutChg chg="del">
          <pc:chgData name="Simona Sedliaková" userId="S::simona.sedliakova@zsaklv.sk::a40611dc-a728-4a6d-8bec-607874357d69" providerId="AD" clId="Web-{D4BF8E00-15EE-796D-CA85-09562E69AA1B}" dt="2022-05-31T18:35:18.394" v="546"/>
          <pc:sldLayoutMkLst>
            <pc:docMk/>
            <pc:sldMasterMk cId="4166233033" sldId="2147483672"/>
            <pc:sldLayoutMk cId="1754481645" sldId="2147483677"/>
          </pc:sldLayoutMkLst>
        </pc:sldLayoutChg>
        <pc:sldLayoutChg chg="del">
          <pc:chgData name="Simona Sedliaková" userId="S::simona.sedliakova@zsaklv.sk::a40611dc-a728-4a6d-8bec-607874357d69" providerId="AD" clId="Web-{D4BF8E00-15EE-796D-CA85-09562E69AA1B}" dt="2022-05-31T18:35:18.394" v="546"/>
          <pc:sldLayoutMkLst>
            <pc:docMk/>
            <pc:sldMasterMk cId="4166233033" sldId="2147483672"/>
            <pc:sldLayoutMk cId="556114277" sldId="2147483678"/>
          </pc:sldLayoutMkLst>
        </pc:sldLayoutChg>
        <pc:sldLayoutChg chg="del">
          <pc:chgData name="Simona Sedliaková" userId="S::simona.sedliakova@zsaklv.sk::a40611dc-a728-4a6d-8bec-607874357d69" providerId="AD" clId="Web-{D4BF8E00-15EE-796D-CA85-09562E69AA1B}" dt="2022-05-31T18:35:18.394" v="546"/>
          <pc:sldLayoutMkLst>
            <pc:docMk/>
            <pc:sldMasterMk cId="4166233033" sldId="2147483672"/>
            <pc:sldLayoutMk cId="3739405796" sldId="2147483679"/>
          </pc:sldLayoutMkLst>
        </pc:sldLayoutChg>
        <pc:sldLayoutChg chg="del">
          <pc:chgData name="Simona Sedliaková" userId="S::simona.sedliakova@zsaklv.sk::a40611dc-a728-4a6d-8bec-607874357d69" providerId="AD" clId="Web-{D4BF8E00-15EE-796D-CA85-09562E69AA1B}" dt="2022-05-31T18:35:18.394" v="546"/>
          <pc:sldLayoutMkLst>
            <pc:docMk/>
            <pc:sldMasterMk cId="4166233033" sldId="2147483672"/>
            <pc:sldLayoutMk cId="1029845974" sldId="2147483680"/>
          </pc:sldLayoutMkLst>
        </pc:sldLayoutChg>
        <pc:sldLayoutChg chg="del">
          <pc:chgData name="Simona Sedliaková" userId="S::simona.sedliakova@zsaklv.sk::a40611dc-a728-4a6d-8bec-607874357d69" providerId="AD" clId="Web-{D4BF8E00-15EE-796D-CA85-09562E69AA1B}" dt="2022-05-31T18:35:18.394" v="546"/>
          <pc:sldLayoutMkLst>
            <pc:docMk/>
            <pc:sldMasterMk cId="4166233033" sldId="2147483672"/>
            <pc:sldLayoutMk cId="1718529246" sldId="2147483681"/>
          </pc:sldLayoutMkLst>
        </pc:sldLayoutChg>
        <pc:sldLayoutChg chg="del">
          <pc:chgData name="Simona Sedliaková" userId="S::simona.sedliakova@zsaklv.sk::a40611dc-a728-4a6d-8bec-607874357d69" providerId="AD" clId="Web-{D4BF8E00-15EE-796D-CA85-09562E69AA1B}" dt="2022-05-31T18:35:18.394" v="546"/>
          <pc:sldLayoutMkLst>
            <pc:docMk/>
            <pc:sldMasterMk cId="4166233033" sldId="2147483672"/>
            <pc:sldLayoutMk cId="1310331299" sldId="2147483682"/>
          </pc:sldLayoutMkLst>
        </pc:sldLayoutChg>
        <pc:sldLayoutChg chg="del">
          <pc:chgData name="Simona Sedliaková" userId="S::simona.sedliakova@zsaklv.sk::a40611dc-a728-4a6d-8bec-607874357d69" providerId="AD" clId="Web-{D4BF8E00-15EE-796D-CA85-09562E69AA1B}" dt="2022-05-31T18:35:18.394" v="546"/>
          <pc:sldLayoutMkLst>
            <pc:docMk/>
            <pc:sldMasterMk cId="4166233033" sldId="2147483672"/>
            <pc:sldLayoutMk cId="691439368" sldId="2147483683"/>
          </pc:sldLayoutMkLst>
        </pc:sldLayoutChg>
      </pc:sldMasterChg>
      <pc:sldMasterChg chg="add addSldLayout modSldLayout">
        <pc:chgData name="Simona Sedliaková" userId="S::simona.sedliakova@zsaklv.sk::a40611dc-a728-4a6d-8bec-607874357d69" providerId="AD" clId="Web-{D4BF8E00-15EE-796D-CA85-09562E69AA1B}" dt="2022-05-31T18:35:18.394" v="546"/>
        <pc:sldMasterMkLst>
          <pc:docMk/>
          <pc:sldMasterMk cId="3393820023" sldId="2147483684"/>
        </pc:sldMasterMkLst>
        <pc:sldLayoutChg chg="add mod replId">
          <pc:chgData name="Simona Sedliaková" userId="S::simona.sedliakova@zsaklv.sk::a40611dc-a728-4a6d-8bec-607874357d69" providerId="AD" clId="Web-{D4BF8E00-15EE-796D-CA85-09562E69AA1B}" dt="2022-05-31T18:35:18.394" v="546"/>
          <pc:sldLayoutMkLst>
            <pc:docMk/>
            <pc:sldMasterMk cId="3393820023" sldId="2147483684"/>
            <pc:sldLayoutMk cId="3531248566" sldId="2147483685"/>
          </pc:sldLayoutMkLst>
        </pc:sldLayoutChg>
        <pc:sldLayoutChg chg="add mod replId">
          <pc:chgData name="Simona Sedliaková" userId="S::simona.sedliakova@zsaklv.sk::a40611dc-a728-4a6d-8bec-607874357d69" providerId="AD" clId="Web-{D4BF8E00-15EE-796D-CA85-09562E69AA1B}" dt="2022-05-31T18:35:18.394" v="546"/>
          <pc:sldLayoutMkLst>
            <pc:docMk/>
            <pc:sldMasterMk cId="3393820023" sldId="2147483684"/>
            <pc:sldLayoutMk cId="4168067854" sldId="2147483686"/>
          </pc:sldLayoutMkLst>
        </pc:sldLayoutChg>
        <pc:sldLayoutChg chg="add mod replId">
          <pc:chgData name="Simona Sedliaková" userId="S::simona.sedliakova@zsaklv.sk::a40611dc-a728-4a6d-8bec-607874357d69" providerId="AD" clId="Web-{D4BF8E00-15EE-796D-CA85-09562E69AA1B}" dt="2022-05-31T18:35:18.394" v="546"/>
          <pc:sldLayoutMkLst>
            <pc:docMk/>
            <pc:sldMasterMk cId="3393820023" sldId="2147483684"/>
            <pc:sldLayoutMk cId="1755758548" sldId="2147483687"/>
          </pc:sldLayoutMkLst>
        </pc:sldLayoutChg>
        <pc:sldLayoutChg chg="add mod replId">
          <pc:chgData name="Simona Sedliaková" userId="S::simona.sedliakova@zsaklv.sk::a40611dc-a728-4a6d-8bec-607874357d69" providerId="AD" clId="Web-{D4BF8E00-15EE-796D-CA85-09562E69AA1B}" dt="2022-05-31T18:35:18.394" v="546"/>
          <pc:sldLayoutMkLst>
            <pc:docMk/>
            <pc:sldMasterMk cId="3393820023" sldId="2147483684"/>
            <pc:sldLayoutMk cId="3278983422" sldId="2147483688"/>
          </pc:sldLayoutMkLst>
        </pc:sldLayoutChg>
        <pc:sldLayoutChg chg="add mod replId">
          <pc:chgData name="Simona Sedliaková" userId="S::simona.sedliakova@zsaklv.sk::a40611dc-a728-4a6d-8bec-607874357d69" providerId="AD" clId="Web-{D4BF8E00-15EE-796D-CA85-09562E69AA1B}" dt="2022-05-31T18:35:18.394" v="546"/>
          <pc:sldLayoutMkLst>
            <pc:docMk/>
            <pc:sldMasterMk cId="3393820023" sldId="2147483684"/>
            <pc:sldLayoutMk cId="1838429431" sldId="2147483689"/>
          </pc:sldLayoutMkLst>
        </pc:sldLayoutChg>
        <pc:sldLayoutChg chg="add mod replId">
          <pc:chgData name="Simona Sedliaková" userId="S::simona.sedliakova@zsaklv.sk::a40611dc-a728-4a6d-8bec-607874357d69" providerId="AD" clId="Web-{D4BF8E00-15EE-796D-CA85-09562E69AA1B}" dt="2022-05-31T18:35:18.394" v="546"/>
          <pc:sldLayoutMkLst>
            <pc:docMk/>
            <pc:sldMasterMk cId="3393820023" sldId="2147483684"/>
            <pc:sldLayoutMk cId="2798462074" sldId="2147483690"/>
          </pc:sldLayoutMkLst>
        </pc:sldLayoutChg>
        <pc:sldLayoutChg chg="add mod replId">
          <pc:chgData name="Simona Sedliaková" userId="S::simona.sedliakova@zsaklv.sk::a40611dc-a728-4a6d-8bec-607874357d69" providerId="AD" clId="Web-{D4BF8E00-15EE-796D-CA85-09562E69AA1B}" dt="2022-05-31T18:35:18.394" v="546"/>
          <pc:sldLayoutMkLst>
            <pc:docMk/>
            <pc:sldMasterMk cId="3393820023" sldId="2147483684"/>
            <pc:sldLayoutMk cId="2556367795" sldId="2147483691"/>
          </pc:sldLayoutMkLst>
        </pc:sldLayoutChg>
        <pc:sldLayoutChg chg="add mod replId">
          <pc:chgData name="Simona Sedliaková" userId="S::simona.sedliakova@zsaklv.sk::a40611dc-a728-4a6d-8bec-607874357d69" providerId="AD" clId="Web-{D4BF8E00-15EE-796D-CA85-09562E69AA1B}" dt="2022-05-31T18:35:18.394" v="546"/>
          <pc:sldLayoutMkLst>
            <pc:docMk/>
            <pc:sldMasterMk cId="3393820023" sldId="2147483684"/>
            <pc:sldLayoutMk cId="1461483080" sldId="2147483692"/>
          </pc:sldLayoutMkLst>
        </pc:sldLayoutChg>
        <pc:sldLayoutChg chg="add mod replId">
          <pc:chgData name="Simona Sedliaková" userId="S::simona.sedliakova@zsaklv.sk::a40611dc-a728-4a6d-8bec-607874357d69" providerId="AD" clId="Web-{D4BF8E00-15EE-796D-CA85-09562E69AA1B}" dt="2022-05-31T18:35:18.394" v="546"/>
          <pc:sldLayoutMkLst>
            <pc:docMk/>
            <pc:sldMasterMk cId="3393820023" sldId="2147483684"/>
            <pc:sldLayoutMk cId="1355101164" sldId="2147483693"/>
          </pc:sldLayoutMkLst>
        </pc:sldLayoutChg>
        <pc:sldLayoutChg chg="add mod replId">
          <pc:chgData name="Simona Sedliaková" userId="S::simona.sedliakova@zsaklv.sk::a40611dc-a728-4a6d-8bec-607874357d69" providerId="AD" clId="Web-{D4BF8E00-15EE-796D-CA85-09562E69AA1B}" dt="2022-05-31T18:35:18.394" v="546"/>
          <pc:sldLayoutMkLst>
            <pc:docMk/>
            <pc:sldMasterMk cId="3393820023" sldId="2147483684"/>
            <pc:sldLayoutMk cId="1328775245" sldId="2147483694"/>
          </pc:sldLayoutMkLst>
        </pc:sldLayoutChg>
        <pc:sldLayoutChg chg="add mod replId">
          <pc:chgData name="Simona Sedliaková" userId="S::simona.sedliakova@zsaklv.sk::a40611dc-a728-4a6d-8bec-607874357d69" providerId="AD" clId="Web-{D4BF8E00-15EE-796D-CA85-09562E69AA1B}" dt="2022-05-31T18:35:18.394" v="546"/>
          <pc:sldLayoutMkLst>
            <pc:docMk/>
            <pc:sldMasterMk cId="3393820023" sldId="2147483684"/>
            <pc:sldLayoutMk cId="1888597902" sldId="2147483695"/>
          </pc:sldLayoutMkLst>
        </pc:sldLayoutChg>
      </pc:sldMasterChg>
    </pc:docChg>
  </pc:docChgLst>
  <pc:docChgLst>
    <pc:chgData name="Mgr. Margita Škutová" userId="S::margita.skutova@zsaklv.sk::22c52768-f0fb-4dbf-8b98-ff18b9245dd4" providerId="AD" clId="Web-{5324C494-8698-891C-7F6E-3216E59E2FE1}"/>
    <pc:docChg chg="addSld delSld modSld">
      <pc:chgData name="Mgr. Margita Škutová" userId="S::margita.skutova@zsaklv.sk::22c52768-f0fb-4dbf-8b98-ff18b9245dd4" providerId="AD" clId="Web-{5324C494-8698-891C-7F6E-3216E59E2FE1}" dt="2022-06-06T07:20:54.067" v="247"/>
      <pc:docMkLst>
        <pc:docMk/>
      </pc:docMkLst>
      <pc:sldChg chg="del">
        <pc:chgData name="Mgr. Margita Škutová" userId="S::margita.skutova@zsaklv.sk::22c52768-f0fb-4dbf-8b98-ff18b9245dd4" providerId="AD" clId="Web-{5324C494-8698-891C-7F6E-3216E59E2FE1}" dt="2022-06-06T07:17:02.249" v="239"/>
        <pc:sldMkLst>
          <pc:docMk/>
          <pc:sldMk cId="3751834193" sldId="264"/>
        </pc:sldMkLst>
      </pc:sldChg>
      <pc:sldChg chg="addSp delSp modSp new del mod setBg">
        <pc:chgData name="Mgr. Margita Škutová" userId="S::margita.skutova@zsaklv.sk::22c52768-f0fb-4dbf-8b98-ff18b9245dd4" providerId="AD" clId="Web-{5324C494-8698-891C-7F6E-3216E59E2FE1}" dt="2022-06-06T06:40:29.847" v="66"/>
        <pc:sldMkLst>
          <pc:docMk/>
          <pc:sldMk cId="1768976827" sldId="269"/>
        </pc:sldMkLst>
        <pc:spChg chg="mod ord">
          <ac:chgData name="Mgr. Margita Škutová" userId="S::margita.skutova@zsaklv.sk::22c52768-f0fb-4dbf-8b98-ff18b9245dd4" providerId="AD" clId="Web-{5324C494-8698-891C-7F6E-3216E59E2FE1}" dt="2022-06-06T06:40:15.378" v="65"/>
          <ac:spMkLst>
            <pc:docMk/>
            <pc:sldMk cId="1768976827" sldId="269"/>
            <ac:spMk id="2" creationId="{03392159-12BD-28C1-A051-0DA5254702F1}"/>
          </ac:spMkLst>
        </pc:spChg>
        <pc:spChg chg="del">
          <ac:chgData name="Mgr. Margita Škutová" userId="S::margita.skutova@zsaklv.sk::22c52768-f0fb-4dbf-8b98-ff18b9245dd4" providerId="AD" clId="Web-{5324C494-8698-891C-7F6E-3216E59E2FE1}" dt="2022-06-06T06:39:44.877" v="62"/>
          <ac:spMkLst>
            <pc:docMk/>
            <pc:sldMk cId="1768976827" sldId="269"/>
            <ac:spMk id="3" creationId="{B643C180-EFB4-A7C6-8ED2-8F8917E4A383}"/>
          </ac:spMkLst>
        </pc:spChg>
        <pc:spChg chg="add del">
          <ac:chgData name="Mgr. Margita Škutová" userId="S::margita.skutova@zsaklv.sk::22c52768-f0fb-4dbf-8b98-ff18b9245dd4" providerId="AD" clId="Web-{5324C494-8698-891C-7F6E-3216E59E2FE1}" dt="2022-06-06T06:40:15.362" v="64"/>
          <ac:spMkLst>
            <pc:docMk/>
            <pc:sldMk cId="1768976827" sldId="269"/>
            <ac:spMk id="8" creationId="{57E39A93-B5EE-740B-C565-2EFE62B9353B}"/>
          </ac:spMkLst>
        </pc:spChg>
        <pc:spChg chg="add">
          <ac:chgData name="Mgr. Margita Škutová" userId="S::margita.skutova@zsaklv.sk::22c52768-f0fb-4dbf-8b98-ff18b9245dd4" providerId="AD" clId="Web-{5324C494-8698-891C-7F6E-3216E59E2FE1}" dt="2022-06-06T06:40:15.378" v="65"/>
          <ac:spMkLst>
            <pc:docMk/>
            <pc:sldMk cId="1768976827" sldId="269"/>
            <ac:spMk id="9" creationId="{37C89E4B-3C9F-44B9-8B86-D9E3D112D8EC}"/>
          </ac:spMkLst>
        </pc:spChg>
        <pc:spChg chg="add del">
          <ac:chgData name="Mgr. Margita Škutová" userId="S::margita.skutova@zsaklv.sk::22c52768-f0fb-4dbf-8b98-ff18b9245dd4" providerId="AD" clId="Web-{5324C494-8698-891C-7F6E-3216E59E2FE1}" dt="2022-06-06T06:40:15.362" v="64"/>
          <ac:spMkLst>
            <pc:docMk/>
            <pc:sldMk cId="1768976827" sldId="269"/>
            <ac:spMk id="11" creationId="{8181FC64-B306-4821-98E2-780662EFC486}"/>
          </ac:spMkLst>
        </pc:spChg>
        <pc:spChg chg="add del">
          <ac:chgData name="Mgr. Margita Škutová" userId="S::margita.skutova@zsaklv.sk::22c52768-f0fb-4dbf-8b98-ff18b9245dd4" providerId="AD" clId="Web-{5324C494-8698-891C-7F6E-3216E59E2FE1}" dt="2022-06-06T06:40:15.362" v="64"/>
          <ac:spMkLst>
            <pc:docMk/>
            <pc:sldMk cId="1768976827" sldId="269"/>
            <ac:spMk id="13" creationId="{5871FC61-DD4E-47D4-81FD-8A7E7D12B371}"/>
          </ac:spMkLst>
        </pc:spChg>
        <pc:spChg chg="add del">
          <ac:chgData name="Mgr. Margita Škutová" userId="S::margita.skutova@zsaklv.sk::22c52768-f0fb-4dbf-8b98-ff18b9245dd4" providerId="AD" clId="Web-{5324C494-8698-891C-7F6E-3216E59E2FE1}" dt="2022-06-06T06:40:15.362" v="64"/>
          <ac:spMkLst>
            <pc:docMk/>
            <pc:sldMk cId="1768976827" sldId="269"/>
            <ac:spMk id="15" creationId="{F9EC3F91-A75C-4F74-867E-E4C28C13546B}"/>
          </ac:spMkLst>
        </pc:spChg>
        <pc:spChg chg="add del">
          <ac:chgData name="Mgr. Margita Škutová" userId="S::margita.skutova@zsaklv.sk::22c52768-f0fb-4dbf-8b98-ff18b9245dd4" providerId="AD" clId="Web-{5324C494-8698-891C-7F6E-3216E59E2FE1}" dt="2022-06-06T06:40:15.362" v="64"/>
          <ac:spMkLst>
            <pc:docMk/>
            <pc:sldMk cId="1768976827" sldId="269"/>
            <ac:spMk id="17" creationId="{829A1E2C-5AC8-40FC-99E9-832069D39792}"/>
          </ac:spMkLst>
        </pc:spChg>
        <pc:picChg chg="add mod ord">
          <ac:chgData name="Mgr. Margita Škutová" userId="S::margita.skutova@zsaklv.sk::22c52768-f0fb-4dbf-8b98-ff18b9245dd4" providerId="AD" clId="Web-{5324C494-8698-891C-7F6E-3216E59E2FE1}" dt="2022-06-06T06:40:15.378" v="65"/>
          <ac:picMkLst>
            <pc:docMk/>
            <pc:sldMk cId="1768976827" sldId="269"/>
            <ac:picMk id="4" creationId="{B68208FA-652B-C6F3-B2A3-E48E5A4B663D}"/>
          </ac:picMkLst>
        </pc:picChg>
        <pc:cxnChg chg="add">
          <ac:chgData name="Mgr. Margita Škutová" userId="S::margita.skutova@zsaklv.sk::22c52768-f0fb-4dbf-8b98-ff18b9245dd4" providerId="AD" clId="Web-{5324C494-8698-891C-7F6E-3216E59E2FE1}" dt="2022-06-06T06:40:15.378" v="65"/>
          <ac:cxnSpMkLst>
            <pc:docMk/>
            <pc:sldMk cId="1768976827" sldId="269"/>
            <ac:cxnSpMk id="19" creationId="{AA2EAA10-076F-46BD-8F0F-B9A2FB77A85C}"/>
          </ac:cxnSpMkLst>
        </pc:cxnChg>
        <pc:cxnChg chg="add">
          <ac:chgData name="Mgr. Margita Škutová" userId="S::margita.skutova@zsaklv.sk::22c52768-f0fb-4dbf-8b98-ff18b9245dd4" providerId="AD" clId="Web-{5324C494-8698-891C-7F6E-3216E59E2FE1}" dt="2022-06-06T06:40:15.378" v="65"/>
          <ac:cxnSpMkLst>
            <pc:docMk/>
            <pc:sldMk cId="1768976827" sldId="269"/>
            <ac:cxnSpMk id="20" creationId="{D891E407-403B-4764-86C9-33A56D3BCAA3}"/>
          </ac:cxnSpMkLst>
        </pc:cxnChg>
      </pc:sldChg>
      <pc:sldChg chg="addSp delSp modSp new mod setBg">
        <pc:chgData name="Mgr. Margita Škutová" userId="S::margita.skutova@zsaklv.sk::22c52768-f0fb-4dbf-8b98-ff18b9245dd4" providerId="AD" clId="Web-{5324C494-8698-891C-7F6E-3216E59E2FE1}" dt="2022-06-06T06:29:58.179" v="23"/>
        <pc:sldMkLst>
          <pc:docMk/>
          <pc:sldMk cId="4097919154" sldId="270"/>
        </pc:sldMkLst>
        <pc:spChg chg="mod">
          <ac:chgData name="Mgr. Margita Škutová" userId="S::margita.skutova@zsaklv.sk::22c52768-f0fb-4dbf-8b98-ff18b9245dd4" providerId="AD" clId="Web-{5324C494-8698-891C-7F6E-3216E59E2FE1}" dt="2022-06-06T06:29:58.179" v="23"/>
          <ac:spMkLst>
            <pc:docMk/>
            <pc:sldMk cId="4097919154" sldId="270"/>
            <ac:spMk id="2" creationId="{C8D0E88D-C160-5DAB-28BD-AD5BCEB361C2}"/>
          </ac:spMkLst>
        </pc:spChg>
        <pc:spChg chg="del">
          <ac:chgData name="Mgr. Margita Škutová" userId="S::margita.skutova@zsaklv.sk::22c52768-f0fb-4dbf-8b98-ff18b9245dd4" providerId="AD" clId="Web-{5324C494-8698-891C-7F6E-3216E59E2FE1}" dt="2022-06-06T06:26:04.174" v="20"/>
          <ac:spMkLst>
            <pc:docMk/>
            <pc:sldMk cId="4097919154" sldId="270"/>
            <ac:spMk id="3" creationId="{984C56E5-A18D-3E95-7213-2327993F9812}"/>
          </ac:spMkLst>
        </pc:spChg>
        <pc:spChg chg="add del mod">
          <ac:chgData name="Mgr. Margita Škutová" userId="S::margita.skutova@zsaklv.sk::22c52768-f0fb-4dbf-8b98-ff18b9245dd4" providerId="AD" clId="Web-{5324C494-8698-891C-7F6E-3216E59E2FE1}" dt="2022-06-06T06:29:48.694" v="22"/>
          <ac:spMkLst>
            <pc:docMk/>
            <pc:sldMk cId="4097919154" sldId="270"/>
            <ac:spMk id="12" creationId="{5748D1F7-EFBA-A316-6F2A-D8ACFD09ECBF}"/>
          </ac:spMkLst>
        </pc:spChg>
        <pc:spChg chg="add">
          <ac:chgData name="Mgr. Margita Škutová" userId="S::margita.skutova@zsaklv.sk::22c52768-f0fb-4dbf-8b98-ff18b9245dd4" providerId="AD" clId="Web-{5324C494-8698-891C-7F6E-3216E59E2FE1}" dt="2022-06-06T06:29:58.179" v="23"/>
          <ac:spMkLst>
            <pc:docMk/>
            <pc:sldMk cId="4097919154" sldId="270"/>
            <ac:spMk id="18" creationId="{E49CC64F-7275-4E33-961B-0C5CDC439875}"/>
          </ac:spMkLst>
        </pc:spChg>
        <pc:graphicFrameChg chg="add del mod ord modGraphic">
          <ac:chgData name="Mgr. Margita Škutová" userId="S::margita.skutova@zsaklv.sk::22c52768-f0fb-4dbf-8b98-ff18b9245dd4" providerId="AD" clId="Web-{5324C494-8698-891C-7F6E-3216E59E2FE1}" dt="2022-06-06T06:26:51.582" v="21"/>
          <ac:graphicFrameMkLst>
            <pc:docMk/>
            <pc:sldMk cId="4097919154" sldId="270"/>
            <ac:graphicFrameMk id="4" creationId="{DE56DE5F-6B75-9C1A-FDAA-0F6EBB1DA0D8}"/>
          </ac:graphicFrameMkLst>
        </pc:graphicFrameChg>
        <pc:picChg chg="add mod ord">
          <ac:chgData name="Mgr. Margita Škutová" userId="S::margita.skutova@zsaklv.sk::22c52768-f0fb-4dbf-8b98-ff18b9245dd4" providerId="AD" clId="Web-{5324C494-8698-891C-7F6E-3216E59E2FE1}" dt="2022-06-06T06:29:58.179" v="23"/>
          <ac:picMkLst>
            <pc:docMk/>
            <pc:sldMk cId="4097919154" sldId="270"/>
            <ac:picMk id="13" creationId="{0AEC5806-4950-68CE-936B-78F2CA768B16}"/>
          </ac:picMkLst>
        </pc:picChg>
      </pc:sldChg>
      <pc:sldChg chg="addSp delSp modSp new mod setBg">
        <pc:chgData name="Mgr. Margita Škutová" userId="S::margita.skutova@zsaklv.sk::22c52768-f0fb-4dbf-8b98-ff18b9245dd4" providerId="AD" clId="Web-{5324C494-8698-891C-7F6E-3216E59E2FE1}" dt="2022-06-06T06:34:33.481" v="48"/>
        <pc:sldMkLst>
          <pc:docMk/>
          <pc:sldMk cId="446093055" sldId="271"/>
        </pc:sldMkLst>
        <pc:spChg chg="mod ord">
          <ac:chgData name="Mgr. Margita Škutová" userId="S::margita.skutova@zsaklv.sk::22c52768-f0fb-4dbf-8b98-ff18b9245dd4" providerId="AD" clId="Web-{5324C494-8698-891C-7F6E-3216E59E2FE1}" dt="2022-06-06T06:34:33.481" v="48"/>
          <ac:spMkLst>
            <pc:docMk/>
            <pc:sldMk cId="446093055" sldId="271"/>
            <ac:spMk id="2" creationId="{E1DB9D23-F151-06A9-08C0-D9B93CA97A40}"/>
          </ac:spMkLst>
        </pc:spChg>
        <pc:spChg chg="del">
          <ac:chgData name="Mgr. Margita Škutová" userId="S::margita.skutova@zsaklv.sk::22c52768-f0fb-4dbf-8b98-ff18b9245dd4" providerId="AD" clId="Web-{5324C494-8698-891C-7F6E-3216E59E2FE1}" dt="2022-06-06T06:30:58.274" v="27"/>
          <ac:spMkLst>
            <pc:docMk/>
            <pc:sldMk cId="446093055" sldId="271"/>
            <ac:spMk id="3" creationId="{3448B432-A98F-AC69-2FE5-89C3A1BD55C6}"/>
          </ac:spMkLst>
        </pc:spChg>
        <pc:spChg chg="add del">
          <ac:chgData name="Mgr. Margita Škutová" userId="S::margita.skutova@zsaklv.sk::22c52768-f0fb-4dbf-8b98-ff18b9245dd4" providerId="AD" clId="Web-{5324C494-8698-891C-7F6E-3216E59E2FE1}" dt="2022-06-06T06:32:40.026" v="40"/>
          <ac:spMkLst>
            <pc:docMk/>
            <pc:sldMk cId="446093055" sldId="271"/>
            <ac:spMk id="9" creationId="{D776D29F-0A2C-4F75-8582-7C7DFCBD11D5}"/>
          </ac:spMkLst>
        </pc:spChg>
        <pc:spChg chg="add del">
          <ac:chgData name="Mgr. Margita Škutová" userId="S::margita.skutova@zsaklv.sk::22c52768-f0fb-4dbf-8b98-ff18b9245dd4" providerId="AD" clId="Web-{5324C494-8698-891C-7F6E-3216E59E2FE1}" dt="2022-06-06T06:32:40.026" v="40"/>
          <ac:spMkLst>
            <pc:docMk/>
            <pc:sldMk cId="446093055" sldId="271"/>
            <ac:spMk id="11" creationId="{C4D41903-2C9D-4F9E-AA1F-6161F8A6FC01}"/>
          </ac:spMkLst>
        </pc:spChg>
        <pc:spChg chg="add del">
          <ac:chgData name="Mgr. Margita Škutová" userId="S::margita.skutova@zsaklv.sk::22c52768-f0fb-4dbf-8b98-ff18b9245dd4" providerId="AD" clId="Web-{5324C494-8698-891C-7F6E-3216E59E2FE1}" dt="2022-06-06T06:32:40.026" v="40"/>
          <ac:spMkLst>
            <pc:docMk/>
            <pc:sldMk cId="446093055" sldId="271"/>
            <ac:spMk id="13" creationId="{9E4574B5-C90E-412D-BAB0-B9F483290C67}"/>
          </ac:spMkLst>
        </pc:spChg>
        <pc:spChg chg="add del">
          <ac:chgData name="Mgr. Margita Škutová" userId="S::margita.skutova@zsaklv.sk::22c52768-f0fb-4dbf-8b98-ff18b9245dd4" providerId="AD" clId="Web-{5324C494-8698-891C-7F6E-3216E59E2FE1}" dt="2022-06-06T06:34:33.481" v="48"/>
          <ac:spMkLst>
            <pc:docMk/>
            <pc:sldMk cId="446093055" sldId="271"/>
            <ac:spMk id="18" creationId="{37C89E4B-3C9F-44B9-8B86-D9E3D112D8EC}"/>
          </ac:spMkLst>
        </pc:spChg>
        <pc:spChg chg="add">
          <ac:chgData name="Mgr. Margita Škutová" userId="S::margita.skutova@zsaklv.sk::22c52768-f0fb-4dbf-8b98-ff18b9245dd4" providerId="AD" clId="Web-{5324C494-8698-891C-7F6E-3216E59E2FE1}" dt="2022-06-06T06:34:33.481" v="48"/>
          <ac:spMkLst>
            <pc:docMk/>
            <pc:sldMk cId="446093055" sldId="271"/>
            <ac:spMk id="26" creationId="{F3641554-2707-7596-8C38-F65FDE284578}"/>
          </ac:spMkLst>
        </pc:spChg>
        <pc:spChg chg="add">
          <ac:chgData name="Mgr. Margita Škutová" userId="S::margita.skutova@zsaklv.sk::22c52768-f0fb-4dbf-8b98-ff18b9245dd4" providerId="AD" clId="Web-{5324C494-8698-891C-7F6E-3216E59E2FE1}" dt="2022-06-06T06:34:33.481" v="48"/>
          <ac:spMkLst>
            <pc:docMk/>
            <pc:sldMk cId="446093055" sldId="271"/>
            <ac:spMk id="29" creationId="{A7C5F937-FDA4-49FD-A135-03738460F694}"/>
          </ac:spMkLst>
        </pc:spChg>
        <pc:spChg chg="add">
          <ac:chgData name="Mgr. Margita Škutová" userId="S::margita.skutova@zsaklv.sk::22c52768-f0fb-4dbf-8b98-ff18b9245dd4" providerId="AD" clId="Web-{5324C494-8698-891C-7F6E-3216E59E2FE1}" dt="2022-06-06T06:34:33.481" v="48"/>
          <ac:spMkLst>
            <pc:docMk/>
            <pc:sldMk cId="446093055" sldId="271"/>
            <ac:spMk id="31" creationId="{F515E37C-522A-423F-B958-36BF6614147F}"/>
          </ac:spMkLst>
        </pc:spChg>
        <pc:spChg chg="add">
          <ac:chgData name="Mgr. Margita Škutová" userId="S::margita.skutova@zsaklv.sk::22c52768-f0fb-4dbf-8b98-ff18b9245dd4" providerId="AD" clId="Web-{5324C494-8698-891C-7F6E-3216E59E2FE1}" dt="2022-06-06T06:34:33.481" v="48"/>
          <ac:spMkLst>
            <pc:docMk/>
            <pc:sldMk cId="446093055" sldId="271"/>
            <ac:spMk id="33" creationId="{C125E75E-F290-415E-9397-4DAC206C5A43}"/>
          </ac:spMkLst>
        </pc:spChg>
        <pc:picChg chg="add mod ord">
          <ac:chgData name="Mgr. Margita Škutová" userId="S::margita.skutova@zsaklv.sk::22c52768-f0fb-4dbf-8b98-ff18b9245dd4" providerId="AD" clId="Web-{5324C494-8698-891C-7F6E-3216E59E2FE1}" dt="2022-06-06T06:34:33.481" v="48"/>
          <ac:picMkLst>
            <pc:docMk/>
            <pc:sldMk cId="446093055" sldId="271"/>
            <ac:picMk id="4" creationId="{89B1F0EE-7FA0-FB33-8236-9D4CB14E0605}"/>
          </ac:picMkLst>
        </pc:picChg>
        <pc:picChg chg="add mod">
          <ac:chgData name="Mgr. Margita Škutová" userId="S::margita.skutova@zsaklv.sk::22c52768-f0fb-4dbf-8b98-ff18b9245dd4" providerId="AD" clId="Web-{5324C494-8698-891C-7F6E-3216E59E2FE1}" dt="2022-06-06T06:34:33.481" v="48"/>
          <ac:picMkLst>
            <pc:docMk/>
            <pc:sldMk cId="446093055" sldId="271"/>
            <ac:picMk id="5" creationId="{0F460895-8010-FBFC-3BB7-59444B15E0C7}"/>
          </ac:picMkLst>
        </pc:picChg>
        <pc:cxnChg chg="add del">
          <ac:chgData name="Mgr. Margita Škutová" userId="S::margita.skutova@zsaklv.sk::22c52768-f0fb-4dbf-8b98-ff18b9245dd4" providerId="AD" clId="Web-{5324C494-8698-891C-7F6E-3216E59E2FE1}" dt="2022-06-06T06:34:33.481" v="48"/>
          <ac:cxnSpMkLst>
            <pc:docMk/>
            <pc:sldMk cId="446093055" sldId="271"/>
            <ac:cxnSpMk id="20" creationId="{AA2EAA10-076F-46BD-8F0F-B9A2FB77A85C}"/>
          </ac:cxnSpMkLst>
        </pc:cxnChg>
        <pc:cxnChg chg="add del">
          <ac:chgData name="Mgr. Margita Škutová" userId="S::margita.skutova@zsaklv.sk::22c52768-f0fb-4dbf-8b98-ff18b9245dd4" providerId="AD" clId="Web-{5324C494-8698-891C-7F6E-3216E59E2FE1}" dt="2022-06-06T06:34:33.481" v="48"/>
          <ac:cxnSpMkLst>
            <pc:docMk/>
            <pc:sldMk cId="446093055" sldId="271"/>
            <ac:cxnSpMk id="22" creationId="{D891E407-403B-4764-86C9-33A56D3BCAA3}"/>
          </ac:cxnSpMkLst>
        </pc:cxnChg>
      </pc:sldChg>
      <pc:sldChg chg="addSp delSp modSp new mod setBg">
        <pc:chgData name="Mgr. Margita Škutová" userId="S::margita.skutova@zsaklv.sk::22c52768-f0fb-4dbf-8b98-ff18b9245dd4" providerId="AD" clId="Web-{5324C494-8698-891C-7F6E-3216E59E2FE1}" dt="2022-06-06T07:20:54.067" v="247"/>
        <pc:sldMkLst>
          <pc:docMk/>
          <pc:sldMk cId="993543181" sldId="272"/>
        </pc:sldMkLst>
        <pc:spChg chg="mod ord">
          <ac:chgData name="Mgr. Margita Škutová" userId="S::margita.skutova@zsaklv.sk::22c52768-f0fb-4dbf-8b98-ff18b9245dd4" providerId="AD" clId="Web-{5324C494-8698-891C-7F6E-3216E59E2FE1}" dt="2022-06-06T07:20:54.067" v="247"/>
          <ac:spMkLst>
            <pc:docMk/>
            <pc:sldMk cId="993543181" sldId="272"/>
            <ac:spMk id="2" creationId="{D92CDDCF-8739-240E-37ED-1DADA6FC142F}"/>
          </ac:spMkLst>
        </pc:spChg>
        <pc:spChg chg="del">
          <ac:chgData name="Mgr. Margita Škutová" userId="S::margita.skutova@zsaklv.sk::22c52768-f0fb-4dbf-8b98-ff18b9245dd4" providerId="AD" clId="Web-{5324C494-8698-891C-7F6E-3216E59E2FE1}" dt="2022-06-06T06:31:44.790" v="32"/>
          <ac:spMkLst>
            <pc:docMk/>
            <pc:sldMk cId="993543181" sldId="272"/>
            <ac:spMk id="3" creationId="{DB3D6559-833A-B16A-D31B-FBAEE323A850}"/>
          </ac:spMkLst>
        </pc:spChg>
        <pc:spChg chg="add del">
          <ac:chgData name="Mgr. Margita Škutová" userId="S::margita.skutova@zsaklv.sk::22c52768-f0fb-4dbf-8b98-ff18b9245dd4" providerId="AD" clId="Web-{5324C494-8698-891C-7F6E-3216E59E2FE1}" dt="2022-06-06T07:20:54.067" v="247"/>
          <ac:spMkLst>
            <pc:docMk/>
            <pc:sldMk cId="993543181" sldId="272"/>
            <ac:spMk id="9" creationId="{2C6334C2-F73F-4B3B-A626-DD5F69DF6ED0}"/>
          </ac:spMkLst>
        </pc:spChg>
        <pc:spChg chg="add del">
          <ac:chgData name="Mgr. Margita Škutová" userId="S::margita.skutova@zsaklv.sk::22c52768-f0fb-4dbf-8b98-ff18b9245dd4" providerId="AD" clId="Web-{5324C494-8698-891C-7F6E-3216E59E2FE1}" dt="2022-06-06T07:20:45.723" v="245"/>
          <ac:spMkLst>
            <pc:docMk/>
            <pc:sldMk cId="993543181" sldId="272"/>
            <ac:spMk id="13" creationId="{31AEBF00-5500-153B-551A-F02416CA8E4C}"/>
          </ac:spMkLst>
        </pc:spChg>
        <pc:spChg chg="add">
          <ac:chgData name="Mgr. Margita Škutová" userId="S::margita.skutova@zsaklv.sk::22c52768-f0fb-4dbf-8b98-ff18b9245dd4" providerId="AD" clId="Web-{5324C494-8698-891C-7F6E-3216E59E2FE1}" dt="2022-06-06T07:20:54.067" v="247"/>
          <ac:spMkLst>
            <pc:docMk/>
            <pc:sldMk cId="993543181" sldId="272"/>
            <ac:spMk id="14" creationId="{37C89E4B-3C9F-44B9-8B86-D9E3D112D8EC}"/>
          </ac:spMkLst>
        </pc:spChg>
        <pc:spChg chg="add del">
          <ac:chgData name="Mgr. Margita Škutová" userId="S::margita.skutova@zsaklv.sk::22c52768-f0fb-4dbf-8b98-ff18b9245dd4" providerId="AD" clId="Web-{5324C494-8698-891C-7F6E-3216E59E2FE1}" dt="2022-06-06T07:20:45.723" v="245"/>
          <ac:spMkLst>
            <pc:docMk/>
            <pc:sldMk cId="993543181" sldId="272"/>
            <ac:spMk id="16" creationId="{2172A0AC-3DCE-4672-BCAF-28FEF91F6020}"/>
          </ac:spMkLst>
        </pc:spChg>
        <pc:spChg chg="add del">
          <ac:chgData name="Mgr. Margita Škutová" userId="S::margita.skutova@zsaklv.sk::22c52768-f0fb-4dbf-8b98-ff18b9245dd4" providerId="AD" clId="Web-{5324C494-8698-891C-7F6E-3216E59E2FE1}" dt="2022-06-06T07:20:45.723" v="245"/>
          <ac:spMkLst>
            <pc:docMk/>
            <pc:sldMk cId="993543181" sldId="272"/>
            <ac:spMk id="18" creationId="{AE6F1C77-EDC9-4C5F-8C1C-62DD46BDA3C3}"/>
          </ac:spMkLst>
        </pc:spChg>
        <pc:picChg chg="add mod ord">
          <ac:chgData name="Mgr. Margita Škutová" userId="S::margita.skutova@zsaklv.sk::22c52768-f0fb-4dbf-8b98-ff18b9245dd4" providerId="AD" clId="Web-{5324C494-8698-891C-7F6E-3216E59E2FE1}" dt="2022-06-06T07:20:54.067" v="247"/>
          <ac:picMkLst>
            <pc:docMk/>
            <pc:sldMk cId="993543181" sldId="272"/>
            <ac:picMk id="4" creationId="{BFE43D12-31C9-283D-C61A-9E89F8A1A2E7}"/>
          </ac:picMkLst>
        </pc:picChg>
        <pc:picChg chg="add del mod ord">
          <ac:chgData name="Mgr. Margita Škutová" userId="S::margita.skutova@zsaklv.sk::22c52768-f0fb-4dbf-8b98-ff18b9245dd4" providerId="AD" clId="Web-{5324C494-8698-891C-7F6E-3216E59E2FE1}" dt="2022-06-06T07:20:48.832" v="246"/>
          <ac:picMkLst>
            <pc:docMk/>
            <pc:sldMk cId="993543181" sldId="272"/>
            <ac:picMk id="5" creationId="{EB98A756-AC4B-22AD-AE23-65B7371E366A}"/>
          </ac:picMkLst>
        </pc:picChg>
        <pc:cxnChg chg="add">
          <ac:chgData name="Mgr. Margita Škutová" userId="S::margita.skutova@zsaklv.sk::22c52768-f0fb-4dbf-8b98-ff18b9245dd4" providerId="AD" clId="Web-{5324C494-8698-891C-7F6E-3216E59E2FE1}" dt="2022-06-06T07:20:54.067" v="247"/>
          <ac:cxnSpMkLst>
            <pc:docMk/>
            <pc:sldMk cId="993543181" sldId="272"/>
            <ac:cxnSpMk id="11" creationId="{AA2EAA10-076F-46BD-8F0F-B9A2FB77A85C}"/>
          </ac:cxnSpMkLst>
        </pc:cxnChg>
        <pc:cxnChg chg="add">
          <ac:chgData name="Mgr. Margita Škutová" userId="S::margita.skutova@zsaklv.sk::22c52768-f0fb-4dbf-8b98-ff18b9245dd4" providerId="AD" clId="Web-{5324C494-8698-891C-7F6E-3216E59E2FE1}" dt="2022-06-06T07:20:54.067" v="247"/>
          <ac:cxnSpMkLst>
            <pc:docMk/>
            <pc:sldMk cId="993543181" sldId="272"/>
            <ac:cxnSpMk id="12" creationId="{D891E407-403B-4764-86C9-33A56D3BCAA3}"/>
          </ac:cxnSpMkLst>
        </pc:cxnChg>
      </pc:sldChg>
      <pc:sldChg chg="addSp delSp modSp new mod setBg">
        <pc:chgData name="Mgr. Margita Škutová" userId="S::margita.skutova@zsaklv.sk::22c52768-f0fb-4dbf-8b98-ff18b9245dd4" providerId="AD" clId="Web-{5324C494-8698-891C-7F6E-3216E59E2FE1}" dt="2022-06-06T07:16:59.702" v="238" actId="20577"/>
        <pc:sldMkLst>
          <pc:docMk/>
          <pc:sldMk cId="2884086156" sldId="273"/>
        </pc:sldMkLst>
        <pc:spChg chg="mod ord">
          <ac:chgData name="Mgr. Margita Škutová" userId="S::margita.skutova@zsaklv.sk::22c52768-f0fb-4dbf-8b98-ff18b9245dd4" providerId="AD" clId="Web-{5324C494-8698-891C-7F6E-3216E59E2FE1}" dt="2022-06-06T07:16:59.702" v="238" actId="20577"/>
          <ac:spMkLst>
            <pc:docMk/>
            <pc:sldMk cId="2884086156" sldId="273"/>
            <ac:spMk id="2" creationId="{0AFF7A3E-1910-6028-D283-6A2A6DDBC9FC}"/>
          </ac:spMkLst>
        </pc:spChg>
        <pc:spChg chg="del mod">
          <ac:chgData name="Mgr. Margita Škutová" userId="S::margita.skutova@zsaklv.sk::22c52768-f0fb-4dbf-8b98-ff18b9245dd4" providerId="AD" clId="Web-{5324C494-8698-891C-7F6E-3216E59E2FE1}" dt="2022-06-06T06:32:18.900" v="38"/>
          <ac:spMkLst>
            <pc:docMk/>
            <pc:sldMk cId="2884086156" sldId="273"/>
            <ac:spMk id="3" creationId="{5F81EC8D-6771-A5BD-A818-45C8FAB64645}"/>
          </ac:spMkLst>
        </pc:spChg>
        <pc:spChg chg="add del">
          <ac:chgData name="Mgr. Margita Škutová" userId="S::margita.skutova@zsaklv.sk::22c52768-f0fb-4dbf-8b98-ff18b9245dd4" providerId="AD" clId="Web-{5324C494-8698-891C-7F6E-3216E59E2FE1}" dt="2022-06-06T06:32:24.478" v="39"/>
          <ac:spMkLst>
            <pc:docMk/>
            <pc:sldMk cId="2884086156" sldId="273"/>
            <ac:spMk id="8" creationId="{AD21898E-86C0-4C8A-A76C-DF33E844C87A}"/>
          </ac:spMkLst>
        </pc:spChg>
        <pc:spChg chg="add del">
          <ac:chgData name="Mgr. Margita Škutová" userId="S::margita.skutova@zsaklv.sk::22c52768-f0fb-4dbf-8b98-ff18b9245dd4" providerId="AD" clId="Web-{5324C494-8698-891C-7F6E-3216E59E2FE1}" dt="2022-06-06T06:32:24.478" v="39"/>
          <ac:spMkLst>
            <pc:docMk/>
            <pc:sldMk cId="2884086156" sldId="273"/>
            <ac:spMk id="10" creationId="{5C8F04BD-D093-45D0-B54C-50FDB308B4EE}"/>
          </ac:spMkLst>
        </pc:spChg>
        <pc:spChg chg="add">
          <ac:chgData name="Mgr. Margita Škutová" userId="S::margita.skutova@zsaklv.sk::22c52768-f0fb-4dbf-8b98-ff18b9245dd4" providerId="AD" clId="Web-{5324C494-8698-891C-7F6E-3216E59E2FE1}" dt="2022-06-06T06:32:24.478" v="39"/>
          <ac:spMkLst>
            <pc:docMk/>
            <pc:sldMk cId="2884086156" sldId="273"/>
            <ac:spMk id="15" creationId="{37C89E4B-3C9F-44B9-8B86-D9E3D112D8EC}"/>
          </ac:spMkLst>
        </pc:spChg>
        <pc:picChg chg="add mod ord">
          <ac:chgData name="Mgr. Margita Škutová" userId="S::margita.skutova@zsaklv.sk::22c52768-f0fb-4dbf-8b98-ff18b9245dd4" providerId="AD" clId="Web-{5324C494-8698-891C-7F6E-3216E59E2FE1}" dt="2022-06-06T06:32:24.478" v="39"/>
          <ac:picMkLst>
            <pc:docMk/>
            <pc:sldMk cId="2884086156" sldId="273"/>
            <ac:picMk id="4" creationId="{EEF4310B-D2DF-E910-B546-79EDFFE86F85}"/>
          </ac:picMkLst>
        </pc:picChg>
        <pc:cxnChg chg="add">
          <ac:chgData name="Mgr. Margita Škutová" userId="S::margita.skutova@zsaklv.sk::22c52768-f0fb-4dbf-8b98-ff18b9245dd4" providerId="AD" clId="Web-{5324C494-8698-891C-7F6E-3216E59E2FE1}" dt="2022-06-06T06:32:24.478" v="39"/>
          <ac:cxnSpMkLst>
            <pc:docMk/>
            <pc:sldMk cId="2884086156" sldId="273"/>
            <ac:cxnSpMk id="17" creationId="{AA2EAA10-076F-46BD-8F0F-B9A2FB77A85C}"/>
          </ac:cxnSpMkLst>
        </pc:cxnChg>
        <pc:cxnChg chg="add">
          <ac:chgData name="Mgr. Margita Škutová" userId="S::margita.skutova@zsaklv.sk::22c52768-f0fb-4dbf-8b98-ff18b9245dd4" providerId="AD" clId="Web-{5324C494-8698-891C-7F6E-3216E59E2FE1}" dt="2022-06-06T06:32:24.478" v="39"/>
          <ac:cxnSpMkLst>
            <pc:docMk/>
            <pc:sldMk cId="2884086156" sldId="273"/>
            <ac:cxnSpMk id="19" creationId="{D891E407-403B-4764-86C9-33A56D3BCAA3}"/>
          </ac:cxnSpMkLst>
        </pc:cxnChg>
      </pc:sldChg>
      <pc:sldChg chg="addSp delSp modSp new mod setBg">
        <pc:chgData name="Mgr. Margita Škutová" userId="S::margita.skutova@zsaklv.sk::22c52768-f0fb-4dbf-8b98-ff18b9245dd4" providerId="AD" clId="Web-{5324C494-8698-891C-7F6E-3216E59E2FE1}" dt="2022-06-06T06:33:54.855" v="46"/>
        <pc:sldMkLst>
          <pc:docMk/>
          <pc:sldMk cId="26840076" sldId="274"/>
        </pc:sldMkLst>
        <pc:spChg chg="mod">
          <ac:chgData name="Mgr. Margita Škutová" userId="S::margita.skutova@zsaklv.sk::22c52768-f0fb-4dbf-8b98-ff18b9245dd4" providerId="AD" clId="Web-{5324C494-8698-891C-7F6E-3216E59E2FE1}" dt="2022-06-06T06:33:54.855" v="46"/>
          <ac:spMkLst>
            <pc:docMk/>
            <pc:sldMk cId="26840076" sldId="274"/>
            <ac:spMk id="2" creationId="{659828FD-A72A-042F-4961-89F3A1A90BFF}"/>
          </ac:spMkLst>
        </pc:spChg>
        <pc:spChg chg="del">
          <ac:chgData name="Mgr. Margita Škutová" userId="S::margita.skutova@zsaklv.sk::22c52768-f0fb-4dbf-8b98-ff18b9245dd4" providerId="AD" clId="Web-{5324C494-8698-891C-7F6E-3216E59E2FE1}" dt="2022-06-06T06:33:32.230" v="44"/>
          <ac:spMkLst>
            <pc:docMk/>
            <pc:sldMk cId="26840076" sldId="274"/>
            <ac:spMk id="3" creationId="{4624391B-1970-A7D7-C935-BEE226E0AF1D}"/>
          </ac:spMkLst>
        </pc:spChg>
        <pc:spChg chg="add">
          <ac:chgData name="Mgr. Margita Škutová" userId="S::margita.skutova@zsaklv.sk::22c52768-f0fb-4dbf-8b98-ff18b9245dd4" providerId="AD" clId="Web-{5324C494-8698-891C-7F6E-3216E59E2FE1}" dt="2022-06-06T06:33:54.855" v="46"/>
          <ac:spMkLst>
            <pc:docMk/>
            <pc:sldMk cId="26840076" sldId="274"/>
            <ac:spMk id="10" creationId="{D880886B-02ED-4317-9236-CB60C22CF7F3}"/>
          </ac:spMkLst>
        </pc:spChg>
        <pc:spChg chg="add">
          <ac:chgData name="Mgr. Margita Škutová" userId="S::margita.skutova@zsaklv.sk::22c52768-f0fb-4dbf-8b98-ff18b9245dd4" providerId="AD" clId="Web-{5324C494-8698-891C-7F6E-3216E59E2FE1}" dt="2022-06-06T06:33:54.855" v="46"/>
          <ac:spMkLst>
            <pc:docMk/>
            <pc:sldMk cId="26840076" sldId="274"/>
            <ac:spMk id="12" creationId="{28C31856-6ABF-41FD-B683-B06E5FFF926B}"/>
          </ac:spMkLst>
        </pc:spChg>
        <pc:picChg chg="add mod ord">
          <ac:chgData name="Mgr. Margita Škutová" userId="S::margita.skutova@zsaklv.sk::22c52768-f0fb-4dbf-8b98-ff18b9245dd4" providerId="AD" clId="Web-{5324C494-8698-891C-7F6E-3216E59E2FE1}" dt="2022-06-06T06:33:54.855" v="46"/>
          <ac:picMkLst>
            <pc:docMk/>
            <pc:sldMk cId="26840076" sldId="274"/>
            <ac:picMk id="4" creationId="{154FA8C7-51FB-0529-1A9D-2145DB19CEEB}"/>
          </ac:picMkLst>
        </pc:picChg>
        <pc:picChg chg="add mod">
          <ac:chgData name="Mgr. Margita Škutová" userId="S::margita.skutova@zsaklv.sk::22c52768-f0fb-4dbf-8b98-ff18b9245dd4" providerId="AD" clId="Web-{5324C494-8698-891C-7F6E-3216E59E2FE1}" dt="2022-06-06T06:33:54.855" v="46"/>
          <ac:picMkLst>
            <pc:docMk/>
            <pc:sldMk cId="26840076" sldId="274"/>
            <ac:picMk id="5" creationId="{7011A3DE-DDB5-C759-A407-A9DAA8600689}"/>
          </ac:picMkLst>
        </pc:picChg>
      </pc:sldChg>
      <pc:sldChg chg="addSp delSp modSp new mod setBg">
        <pc:chgData name="Mgr. Margita Škutová" userId="S::margita.skutova@zsaklv.sk::22c52768-f0fb-4dbf-8b98-ff18b9245dd4" providerId="AD" clId="Web-{5324C494-8698-891C-7F6E-3216E59E2FE1}" dt="2022-06-06T06:39:01.908" v="56"/>
        <pc:sldMkLst>
          <pc:docMk/>
          <pc:sldMk cId="654599715" sldId="275"/>
        </pc:sldMkLst>
        <pc:spChg chg="mod ord">
          <ac:chgData name="Mgr. Margita Škutová" userId="S::margita.skutova@zsaklv.sk::22c52768-f0fb-4dbf-8b98-ff18b9245dd4" providerId="AD" clId="Web-{5324C494-8698-891C-7F6E-3216E59E2FE1}" dt="2022-06-06T06:39:01.908" v="56"/>
          <ac:spMkLst>
            <pc:docMk/>
            <pc:sldMk cId="654599715" sldId="275"/>
            <ac:spMk id="2" creationId="{F3ADA542-CC41-A6B1-7DC3-F2BD5EDBA8A1}"/>
          </ac:spMkLst>
        </pc:spChg>
        <pc:spChg chg="del">
          <ac:chgData name="Mgr. Margita Škutová" userId="S::margita.skutova@zsaklv.sk::22c52768-f0fb-4dbf-8b98-ff18b9245dd4" providerId="AD" clId="Web-{5324C494-8698-891C-7F6E-3216E59E2FE1}" dt="2022-06-06T06:38:52.392" v="55"/>
          <ac:spMkLst>
            <pc:docMk/>
            <pc:sldMk cId="654599715" sldId="275"/>
            <ac:spMk id="3" creationId="{94E7DC06-BC30-D46E-E933-27ECFB07FBD3}"/>
          </ac:spMkLst>
        </pc:spChg>
        <pc:spChg chg="add">
          <ac:chgData name="Mgr. Margita Škutová" userId="S::margita.skutova@zsaklv.sk::22c52768-f0fb-4dbf-8b98-ff18b9245dd4" providerId="AD" clId="Web-{5324C494-8698-891C-7F6E-3216E59E2FE1}" dt="2022-06-06T06:39:01.908" v="56"/>
          <ac:spMkLst>
            <pc:docMk/>
            <pc:sldMk cId="654599715" sldId="275"/>
            <ac:spMk id="9" creationId="{37C89E4B-3C9F-44B9-8B86-D9E3D112D8EC}"/>
          </ac:spMkLst>
        </pc:spChg>
        <pc:picChg chg="add mod ord">
          <ac:chgData name="Mgr. Margita Škutová" userId="S::margita.skutova@zsaklv.sk::22c52768-f0fb-4dbf-8b98-ff18b9245dd4" providerId="AD" clId="Web-{5324C494-8698-891C-7F6E-3216E59E2FE1}" dt="2022-06-06T06:39:01.908" v="56"/>
          <ac:picMkLst>
            <pc:docMk/>
            <pc:sldMk cId="654599715" sldId="275"/>
            <ac:picMk id="4" creationId="{E2E2A3E4-B18F-5572-D866-C8E0336624EC}"/>
          </ac:picMkLst>
        </pc:picChg>
        <pc:cxnChg chg="add">
          <ac:chgData name="Mgr. Margita Škutová" userId="S::margita.skutova@zsaklv.sk::22c52768-f0fb-4dbf-8b98-ff18b9245dd4" providerId="AD" clId="Web-{5324C494-8698-891C-7F6E-3216E59E2FE1}" dt="2022-06-06T06:39:01.908" v="56"/>
          <ac:cxnSpMkLst>
            <pc:docMk/>
            <pc:sldMk cId="654599715" sldId="275"/>
            <ac:cxnSpMk id="11" creationId="{AA2EAA10-076F-46BD-8F0F-B9A2FB77A85C}"/>
          </ac:cxnSpMkLst>
        </pc:cxnChg>
        <pc:cxnChg chg="add">
          <ac:chgData name="Mgr. Margita Škutová" userId="S::margita.skutova@zsaklv.sk::22c52768-f0fb-4dbf-8b98-ff18b9245dd4" providerId="AD" clId="Web-{5324C494-8698-891C-7F6E-3216E59E2FE1}" dt="2022-06-06T06:39:01.908" v="56"/>
          <ac:cxnSpMkLst>
            <pc:docMk/>
            <pc:sldMk cId="654599715" sldId="275"/>
            <ac:cxnSpMk id="13" creationId="{D891E407-403B-4764-86C9-33A56D3BCAA3}"/>
          </ac:cxnSpMkLst>
        </pc:cxnChg>
      </pc:sldChg>
      <pc:sldChg chg="add">
        <pc:chgData name="Mgr. Margita Škutová" userId="S::margita.skutova@zsaklv.sk::22c52768-f0fb-4dbf-8b98-ff18b9245dd4" providerId="AD" clId="Web-{5324C494-8698-891C-7F6E-3216E59E2FE1}" dt="2022-06-06T06:41:05.082" v="67"/>
        <pc:sldMkLst>
          <pc:docMk/>
          <pc:sldMk cId="1819431163" sldId="276"/>
        </pc:sldMkLst>
      </pc:sldChg>
      <pc:sldChg chg="addSp delSp modSp new del mod setBg">
        <pc:chgData name="Mgr. Margita Škutová" userId="S::margita.skutova@zsaklv.sk::22c52768-f0fb-4dbf-8b98-ff18b9245dd4" providerId="AD" clId="Web-{5324C494-8698-891C-7F6E-3216E59E2FE1}" dt="2022-06-06T06:43:08.100" v="87"/>
        <pc:sldMkLst>
          <pc:docMk/>
          <pc:sldMk cId="2064551834" sldId="277"/>
        </pc:sldMkLst>
        <pc:spChg chg="mod ord">
          <ac:chgData name="Mgr. Margita Škutová" userId="S::margita.skutova@zsaklv.sk::22c52768-f0fb-4dbf-8b98-ff18b9245dd4" providerId="AD" clId="Web-{5324C494-8698-891C-7F6E-3216E59E2FE1}" dt="2022-06-06T06:42:51.100" v="86"/>
          <ac:spMkLst>
            <pc:docMk/>
            <pc:sldMk cId="2064551834" sldId="277"/>
            <ac:spMk id="2" creationId="{F2420269-92A2-5A0D-5A15-2293A44E76FD}"/>
          </ac:spMkLst>
        </pc:spChg>
        <pc:spChg chg="del">
          <ac:chgData name="Mgr. Margita Škutová" userId="S::margita.skutova@zsaklv.sk::22c52768-f0fb-4dbf-8b98-ff18b9245dd4" providerId="AD" clId="Web-{5324C494-8698-891C-7F6E-3216E59E2FE1}" dt="2022-06-06T06:42:14.505" v="85"/>
          <ac:spMkLst>
            <pc:docMk/>
            <pc:sldMk cId="2064551834" sldId="277"/>
            <ac:spMk id="3" creationId="{40224182-CE76-B093-278D-7163C5F3AF62}"/>
          </ac:spMkLst>
        </pc:spChg>
        <pc:spChg chg="add">
          <ac:chgData name="Mgr. Margita Škutová" userId="S::margita.skutova@zsaklv.sk::22c52768-f0fb-4dbf-8b98-ff18b9245dd4" providerId="AD" clId="Web-{5324C494-8698-891C-7F6E-3216E59E2FE1}" dt="2022-06-06T06:42:51.100" v="86"/>
          <ac:spMkLst>
            <pc:docMk/>
            <pc:sldMk cId="2064551834" sldId="277"/>
            <ac:spMk id="9" creationId="{37C89E4B-3C9F-44B9-8B86-D9E3D112D8EC}"/>
          </ac:spMkLst>
        </pc:spChg>
        <pc:picChg chg="add mod ord">
          <ac:chgData name="Mgr. Margita Škutová" userId="S::margita.skutova@zsaklv.sk::22c52768-f0fb-4dbf-8b98-ff18b9245dd4" providerId="AD" clId="Web-{5324C494-8698-891C-7F6E-3216E59E2FE1}" dt="2022-06-06T06:42:51.100" v="86"/>
          <ac:picMkLst>
            <pc:docMk/>
            <pc:sldMk cId="2064551834" sldId="277"/>
            <ac:picMk id="4" creationId="{03FDAC4E-D638-9D8B-EC85-B5CBA495513E}"/>
          </ac:picMkLst>
        </pc:picChg>
        <pc:cxnChg chg="add">
          <ac:chgData name="Mgr. Margita Škutová" userId="S::margita.skutova@zsaklv.sk::22c52768-f0fb-4dbf-8b98-ff18b9245dd4" providerId="AD" clId="Web-{5324C494-8698-891C-7F6E-3216E59E2FE1}" dt="2022-06-06T06:42:51.100" v="86"/>
          <ac:cxnSpMkLst>
            <pc:docMk/>
            <pc:sldMk cId="2064551834" sldId="277"/>
            <ac:cxnSpMk id="11" creationId="{AA2EAA10-076F-46BD-8F0F-B9A2FB77A85C}"/>
          </ac:cxnSpMkLst>
        </pc:cxnChg>
        <pc:cxnChg chg="add">
          <ac:chgData name="Mgr. Margita Škutová" userId="S::margita.skutova@zsaklv.sk::22c52768-f0fb-4dbf-8b98-ff18b9245dd4" providerId="AD" clId="Web-{5324C494-8698-891C-7F6E-3216E59E2FE1}" dt="2022-06-06T06:42:51.100" v="86"/>
          <ac:cxnSpMkLst>
            <pc:docMk/>
            <pc:sldMk cId="2064551834" sldId="277"/>
            <ac:cxnSpMk id="13" creationId="{D891E407-403B-4764-86C9-33A56D3BCAA3}"/>
          </ac:cxnSpMkLst>
        </pc:cxnChg>
      </pc:sldChg>
      <pc:sldChg chg="add">
        <pc:chgData name="Mgr. Margita Škutová" userId="S::margita.skutova@zsaklv.sk::22c52768-f0fb-4dbf-8b98-ff18b9245dd4" providerId="AD" clId="Web-{5324C494-8698-891C-7F6E-3216E59E2FE1}" dt="2022-06-06T06:43:16.913" v="88"/>
        <pc:sldMkLst>
          <pc:docMk/>
          <pc:sldMk cId="3401118289" sldId="277"/>
        </pc:sldMkLst>
      </pc:sldChg>
      <pc:sldChg chg="addSp delSp modSp new mod setBg">
        <pc:chgData name="Mgr. Margita Škutová" userId="S::margita.skutova@zsaklv.sk::22c52768-f0fb-4dbf-8b98-ff18b9245dd4" providerId="AD" clId="Web-{5324C494-8698-891C-7F6E-3216E59E2FE1}" dt="2022-06-06T06:44:10.617" v="98"/>
        <pc:sldMkLst>
          <pc:docMk/>
          <pc:sldMk cId="1628996578" sldId="278"/>
        </pc:sldMkLst>
        <pc:spChg chg="mod ord">
          <ac:chgData name="Mgr. Margita Škutová" userId="S::margita.skutova@zsaklv.sk::22c52768-f0fb-4dbf-8b98-ff18b9245dd4" providerId="AD" clId="Web-{5324C494-8698-891C-7F6E-3216E59E2FE1}" dt="2022-06-06T06:44:10.617" v="98"/>
          <ac:spMkLst>
            <pc:docMk/>
            <pc:sldMk cId="1628996578" sldId="278"/>
            <ac:spMk id="2" creationId="{4B5077E6-2FF5-5AE9-9D8A-943967C461D3}"/>
          </ac:spMkLst>
        </pc:spChg>
        <pc:spChg chg="del">
          <ac:chgData name="Mgr. Margita Škutová" userId="S::margita.skutova@zsaklv.sk::22c52768-f0fb-4dbf-8b98-ff18b9245dd4" providerId="AD" clId="Web-{5324C494-8698-891C-7F6E-3216E59E2FE1}" dt="2022-06-06T06:44:02.617" v="97"/>
          <ac:spMkLst>
            <pc:docMk/>
            <pc:sldMk cId="1628996578" sldId="278"/>
            <ac:spMk id="3" creationId="{7455E968-EF67-8816-1034-C0A1770BCE61}"/>
          </ac:spMkLst>
        </pc:spChg>
        <pc:spChg chg="add">
          <ac:chgData name="Mgr. Margita Škutová" userId="S::margita.skutova@zsaklv.sk::22c52768-f0fb-4dbf-8b98-ff18b9245dd4" providerId="AD" clId="Web-{5324C494-8698-891C-7F6E-3216E59E2FE1}" dt="2022-06-06T06:44:10.617" v="98"/>
          <ac:spMkLst>
            <pc:docMk/>
            <pc:sldMk cId="1628996578" sldId="278"/>
            <ac:spMk id="9" creationId="{37C89E4B-3C9F-44B9-8B86-D9E3D112D8EC}"/>
          </ac:spMkLst>
        </pc:spChg>
        <pc:picChg chg="add mod ord">
          <ac:chgData name="Mgr. Margita Škutová" userId="S::margita.skutova@zsaklv.sk::22c52768-f0fb-4dbf-8b98-ff18b9245dd4" providerId="AD" clId="Web-{5324C494-8698-891C-7F6E-3216E59E2FE1}" dt="2022-06-06T06:44:10.617" v="98"/>
          <ac:picMkLst>
            <pc:docMk/>
            <pc:sldMk cId="1628996578" sldId="278"/>
            <ac:picMk id="4" creationId="{4535DB07-FDC6-0467-C6DE-AD1DB67F04BE}"/>
          </ac:picMkLst>
        </pc:picChg>
        <pc:cxnChg chg="add">
          <ac:chgData name="Mgr. Margita Škutová" userId="S::margita.skutova@zsaklv.sk::22c52768-f0fb-4dbf-8b98-ff18b9245dd4" providerId="AD" clId="Web-{5324C494-8698-891C-7F6E-3216E59E2FE1}" dt="2022-06-06T06:44:10.617" v="98"/>
          <ac:cxnSpMkLst>
            <pc:docMk/>
            <pc:sldMk cId="1628996578" sldId="278"/>
            <ac:cxnSpMk id="11" creationId="{AA2EAA10-076F-46BD-8F0F-B9A2FB77A85C}"/>
          </ac:cxnSpMkLst>
        </pc:cxnChg>
        <pc:cxnChg chg="add">
          <ac:chgData name="Mgr. Margita Škutová" userId="S::margita.skutova@zsaklv.sk::22c52768-f0fb-4dbf-8b98-ff18b9245dd4" providerId="AD" clId="Web-{5324C494-8698-891C-7F6E-3216E59E2FE1}" dt="2022-06-06T06:44:10.617" v="98"/>
          <ac:cxnSpMkLst>
            <pc:docMk/>
            <pc:sldMk cId="1628996578" sldId="278"/>
            <ac:cxnSpMk id="13" creationId="{D891E407-403B-4764-86C9-33A56D3BCAA3}"/>
          </ac:cxnSpMkLst>
        </pc:cxnChg>
      </pc:sldChg>
      <pc:sldChg chg="addSp delSp modSp new mod setBg">
        <pc:chgData name="Mgr. Margita Škutová" userId="S::margita.skutova@zsaklv.sk::22c52768-f0fb-4dbf-8b98-ff18b9245dd4" providerId="AD" clId="Web-{5324C494-8698-891C-7F6E-3216E59E2FE1}" dt="2022-06-06T07:12:30.869" v="210"/>
        <pc:sldMkLst>
          <pc:docMk/>
          <pc:sldMk cId="3690511698" sldId="279"/>
        </pc:sldMkLst>
        <pc:spChg chg="mod ord">
          <ac:chgData name="Mgr. Margita Škutová" userId="S::margita.skutova@zsaklv.sk::22c52768-f0fb-4dbf-8b98-ff18b9245dd4" providerId="AD" clId="Web-{5324C494-8698-891C-7F6E-3216E59E2FE1}" dt="2022-06-06T07:12:30.869" v="209"/>
          <ac:spMkLst>
            <pc:docMk/>
            <pc:sldMk cId="3690511698" sldId="279"/>
            <ac:spMk id="2" creationId="{8DA6F9BC-0C71-5F52-54F8-F83FD4066140}"/>
          </ac:spMkLst>
        </pc:spChg>
        <pc:spChg chg="del">
          <ac:chgData name="Mgr. Margita Škutová" userId="S::margita.skutova@zsaklv.sk::22c52768-f0fb-4dbf-8b98-ff18b9245dd4" providerId="AD" clId="Web-{5324C494-8698-891C-7F6E-3216E59E2FE1}" dt="2022-06-06T07:10:21.663" v="188"/>
          <ac:spMkLst>
            <pc:docMk/>
            <pc:sldMk cId="3690511698" sldId="279"/>
            <ac:spMk id="3" creationId="{2D137B90-1769-AA73-F964-C3DE390D1BE7}"/>
          </ac:spMkLst>
        </pc:spChg>
        <pc:spChg chg="add mod">
          <ac:chgData name="Mgr. Margita Škutová" userId="S::margita.skutova@zsaklv.sk::22c52768-f0fb-4dbf-8b98-ff18b9245dd4" providerId="AD" clId="Web-{5324C494-8698-891C-7F6E-3216E59E2FE1}" dt="2022-06-06T07:12:30.869" v="209"/>
          <ac:spMkLst>
            <pc:docMk/>
            <pc:sldMk cId="3690511698" sldId="279"/>
            <ac:spMk id="9" creationId="{09611487-CB73-18A3-7B54-936013E8D00A}"/>
          </ac:spMkLst>
        </pc:spChg>
        <pc:spChg chg="add del">
          <ac:chgData name="Mgr. Margita Škutová" userId="S::margita.skutova@zsaklv.sk::22c52768-f0fb-4dbf-8b98-ff18b9245dd4" providerId="AD" clId="Web-{5324C494-8698-891C-7F6E-3216E59E2FE1}" dt="2022-06-06T07:11:43.962" v="206"/>
          <ac:spMkLst>
            <pc:docMk/>
            <pc:sldMk cId="3690511698" sldId="279"/>
            <ac:spMk id="12" creationId="{21AC6A30-4F22-4C0F-B278-19C5B8A80C55}"/>
          </ac:spMkLst>
        </pc:spChg>
        <pc:spChg chg="add del">
          <ac:chgData name="Mgr. Margita Škutová" userId="S::margita.skutova@zsaklv.sk::22c52768-f0fb-4dbf-8b98-ff18b9245dd4" providerId="AD" clId="Web-{5324C494-8698-891C-7F6E-3216E59E2FE1}" dt="2022-06-06T07:11:43.962" v="206"/>
          <ac:spMkLst>
            <pc:docMk/>
            <pc:sldMk cId="3690511698" sldId="279"/>
            <ac:spMk id="14" creationId="{BB4335AD-65B1-44E4-90AF-264024FE4BD2}"/>
          </ac:spMkLst>
        </pc:spChg>
        <pc:spChg chg="add del">
          <ac:chgData name="Mgr. Margita Škutová" userId="S::margita.skutova@zsaklv.sk::22c52768-f0fb-4dbf-8b98-ff18b9245dd4" providerId="AD" clId="Web-{5324C494-8698-891C-7F6E-3216E59E2FE1}" dt="2022-06-06T07:12:30.869" v="210"/>
          <ac:spMkLst>
            <pc:docMk/>
            <pc:sldMk cId="3690511698" sldId="279"/>
            <ac:spMk id="19" creationId="{8ABFE404-8D65-4573-A3EF-6DF477936BA3}"/>
          </ac:spMkLst>
        </pc:spChg>
        <pc:spChg chg="add del">
          <ac:chgData name="Mgr. Margita Škutová" userId="S::margita.skutova@zsaklv.sk::22c52768-f0fb-4dbf-8b98-ff18b9245dd4" providerId="AD" clId="Web-{5324C494-8698-891C-7F6E-3216E59E2FE1}" dt="2022-06-06T07:12:30.869" v="209"/>
          <ac:spMkLst>
            <pc:docMk/>
            <pc:sldMk cId="3690511698" sldId="279"/>
            <ac:spMk id="26" creationId="{2172A0AC-3DCE-4672-BCAF-28FEF91F6020}"/>
          </ac:spMkLst>
        </pc:spChg>
        <pc:spChg chg="add del">
          <ac:chgData name="Mgr. Margita Škutová" userId="S::margita.skutova@zsaklv.sk::22c52768-f0fb-4dbf-8b98-ff18b9245dd4" providerId="AD" clId="Web-{5324C494-8698-891C-7F6E-3216E59E2FE1}" dt="2022-06-06T07:12:30.869" v="209"/>
          <ac:spMkLst>
            <pc:docMk/>
            <pc:sldMk cId="3690511698" sldId="279"/>
            <ac:spMk id="28" creationId="{AE6F1C77-EDC9-4C5F-8C1C-62DD46BDA3C3}"/>
          </ac:spMkLst>
        </pc:spChg>
        <pc:spChg chg="add">
          <ac:chgData name="Mgr. Margita Škutová" userId="S::margita.skutova@zsaklv.sk::22c52768-f0fb-4dbf-8b98-ff18b9245dd4" providerId="AD" clId="Web-{5324C494-8698-891C-7F6E-3216E59E2FE1}" dt="2022-06-06T07:12:30.869" v="210"/>
          <ac:spMkLst>
            <pc:docMk/>
            <pc:sldMk cId="3690511698" sldId="279"/>
            <ac:spMk id="30" creationId="{8ABFE404-8D65-4573-A3EF-6DF477936BA3}"/>
          </ac:spMkLst>
        </pc:spChg>
        <pc:picChg chg="add mod ord">
          <ac:chgData name="Mgr. Margita Škutová" userId="S::margita.skutova@zsaklv.sk::22c52768-f0fb-4dbf-8b98-ff18b9245dd4" providerId="AD" clId="Web-{5324C494-8698-891C-7F6E-3216E59E2FE1}" dt="2022-06-06T07:12:30.869" v="209"/>
          <ac:picMkLst>
            <pc:docMk/>
            <pc:sldMk cId="3690511698" sldId="279"/>
            <ac:picMk id="4" creationId="{7DDB8ED2-D287-F7E4-907D-E40982C20702}"/>
          </ac:picMkLst>
        </pc:picChg>
        <pc:picChg chg="add mod ord">
          <ac:chgData name="Mgr. Margita Škutová" userId="S::margita.skutova@zsaklv.sk::22c52768-f0fb-4dbf-8b98-ff18b9245dd4" providerId="AD" clId="Web-{5324C494-8698-891C-7F6E-3216E59E2FE1}" dt="2022-06-06T07:12:30.869" v="209"/>
          <ac:picMkLst>
            <pc:docMk/>
            <pc:sldMk cId="3690511698" sldId="279"/>
            <ac:picMk id="5" creationId="{8BC8663F-B72D-C98E-8ABE-B242DB275864}"/>
          </ac:picMkLst>
        </pc:picChg>
        <pc:cxnChg chg="add del">
          <ac:chgData name="Mgr. Margita Škutová" userId="S::margita.skutova@zsaklv.sk::22c52768-f0fb-4dbf-8b98-ff18b9245dd4" providerId="AD" clId="Web-{5324C494-8698-891C-7F6E-3216E59E2FE1}" dt="2022-06-06T07:12:30.869" v="210"/>
          <ac:cxnSpMkLst>
            <pc:docMk/>
            <pc:sldMk cId="3690511698" sldId="279"/>
            <ac:cxnSpMk id="21" creationId="{AF5191F1-A1C8-4AEE-8007-DF304E42B15E}"/>
          </ac:cxnSpMkLst>
        </pc:cxnChg>
        <pc:cxnChg chg="add">
          <ac:chgData name="Mgr. Margita Škutová" userId="S::margita.skutova@zsaklv.sk::22c52768-f0fb-4dbf-8b98-ff18b9245dd4" providerId="AD" clId="Web-{5324C494-8698-891C-7F6E-3216E59E2FE1}" dt="2022-06-06T07:12:30.869" v="210"/>
          <ac:cxnSpMkLst>
            <pc:docMk/>
            <pc:sldMk cId="3690511698" sldId="279"/>
            <ac:cxnSpMk id="31" creationId="{AF5191F1-A1C8-4AEE-8007-DF304E42B15E}"/>
          </ac:cxnSpMkLst>
        </pc:cxnChg>
      </pc:sldChg>
      <pc:sldChg chg="addSp delSp modSp new mod setBg">
        <pc:chgData name="Mgr. Margita Škutová" userId="S::margita.skutova@zsaklv.sk::22c52768-f0fb-4dbf-8b98-ff18b9245dd4" providerId="AD" clId="Web-{5324C494-8698-891C-7F6E-3216E59E2FE1}" dt="2022-06-06T07:05:12.860" v="173"/>
        <pc:sldMkLst>
          <pc:docMk/>
          <pc:sldMk cId="3562964466" sldId="280"/>
        </pc:sldMkLst>
        <pc:spChg chg="mod">
          <ac:chgData name="Mgr. Margita Škutová" userId="S::margita.skutova@zsaklv.sk::22c52768-f0fb-4dbf-8b98-ff18b9245dd4" providerId="AD" clId="Web-{5324C494-8698-891C-7F6E-3216E59E2FE1}" dt="2022-06-06T07:05:12.860" v="173"/>
          <ac:spMkLst>
            <pc:docMk/>
            <pc:sldMk cId="3562964466" sldId="280"/>
            <ac:spMk id="2" creationId="{2DD43573-B10F-C38D-021D-79B44EB0CAFC}"/>
          </ac:spMkLst>
        </pc:spChg>
        <pc:spChg chg="del">
          <ac:chgData name="Mgr. Margita Škutová" userId="S::margita.skutova@zsaklv.sk::22c52768-f0fb-4dbf-8b98-ff18b9245dd4" providerId="AD" clId="Web-{5324C494-8698-891C-7F6E-3216E59E2FE1}" dt="2022-06-06T07:04:47.313" v="171"/>
          <ac:spMkLst>
            <pc:docMk/>
            <pc:sldMk cId="3562964466" sldId="280"/>
            <ac:spMk id="3" creationId="{5ADB0771-B87E-0746-4C08-0819FA6E8B00}"/>
          </ac:spMkLst>
        </pc:spChg>
        <pc:picChg chg="add mod ord">
          <ac:chgData name="Mgr. Margita Škutová" userId="S::margita.skutova@zsaklv.sk::22c52768-f0fb-4dbf-8b98-ff18b9245dd4" providerId="AD" clId="Web-{5324C494-8698-891C-7F6E-3216E59E2FE1}" dt="2022-06-06T07:05:12.860" v="173"/>
          <ac:picMkLst>
            <pc:docMk/>
            <pc:sldMk cId="3562964466" sldId="280"/>
            <ac:picMk id="4" creationId="{BE8BD0E8-9F98-08D1-5FA9-AAF8AF42CCE0}"/>
          </ac:picMkLst>
        </pc:picChg>
        <pc:picChg chg="add mod">
          <ac:chgData name="Mgr. Margita Škutová" userId="S::margita.skutova@zsaklv.sk::22c52768-f0fb-4dbf-8b98-ff18b9245dd4" providerId="AD" clId="Web-{5324C494-8698-891C-7F6E-3216E59E2FE1}" dt="2022-06-06T07:05:12.860" v="173"/>
          <ac:picMkLst>
            <pc:docMk/>
            <pc:sldMk cId="3562964466" sldId="280"/>
            <ac:picMk id="5" creationId="{35ACBFD0-EA51-636A-1553-0F58671242C1}"/>
          </ac:picMkLst>
        </pc:picChg>
        <pc:cxnChg chg="add">
          <ac:chgData name="Mgr. Margita Škutová" userId="S::margita.skutova@zsaklv.sk::22c52768-f0fb-4dbf-8b98-ff18b9245dd4" providerId="AD" clId="Web-{5324C494-8698-891C-7F6E-3216E59E2FE1}" dt="2022-06-06T07:05:12.860" v="173"/>
          <ac:cxnSpMkLst>
            <pc:docMk/>
            <pc:sldMk cId="3562964466" sldId="280"/>
            <ac:cxnSpMk id="10" creationId="{EBAD6A72-88E8-42F7-88B9-CAF744536BE4}"/>
          </ac:cxnSpMkLst>
        </pc:cxnChg>
        <pc:cxnChg chg="add">
          <ac:chgData name="Mgr. Margita Škutová" userId="S::margita.skutova@zsaklv.sk::22c52768-f0fb-4dbf-8b98-ff18b9245dd4" providerId="AD" clId="Web-{5324C494-8698-891C-7F6E-3216E59E2FE1}" dt="2022-06-06T07:05:12.860" v="173"/>
          <ac:cxnSpMkLst>
            <pc:docMk/>
            <pc:sldMk cId="3562964466" sldId="280"/>
            <ac:cxnSpMk id="12" creationId="{C800968E-0A99-46C4-A9B2-6A63AC66F4B0}"/>
          </ac:cxnSpMkLst>
        </pc:cxnChg>
      </pc:sldChg>
      <pc:sldChg chg="addSp delSp modSp new mod setBg">
        <pc:chgData name="Mgr. Margita Škutová" userId="S::margita.skutova@zsaklv.sk::22c52768-f0fb-4dbf-8b98-ff18b9245dd4" providerId="AD" clId="Web-{5324C494-8698-891C-7F6E-3216E59E2FE1}" dt="2022-06-06T07:00:23.761" v="130"/>
        <pc:sldMkLst>
          <pc:docMk/>
          <pc:sldMk cId="457674720" sldId="281"/>
        </pc:sldMkLst>
        <pc:spChg chg="mod">
          <ac:chgData name="Mgr. Margita Škutová" userId="S::margita.skutova@zsaklv.sk::22c52768-f0fb-4dbf-8b98-ff18b9245dd4" providerId="AD" clId="Web-{5324C494-8698-891C-7F6E-3216E59E2FE1}" dt="2022-06-06T07:00:23.761" v="130"/>
          <ac:spMkLst>
            <pc:docMk/>
            <pc:sldMk cId="457674720" sldId="281"/>
            <ac:spMk id="2" creationId="{470C9BBE-68D4-5F5B-87F6-9F387499DA93}"/>
          </ac:spMkLst>
        </pc:spChg>
        <pc:spChg chg="del">
          <ac:chgData name="Mgr. Margita Škutová" userId="S::margita.skutova@zsaklv.sk::22c52768-f0fb-4dbf-8b98-ff18b9245dd4" providerId="AD" clId="Web-{5324C494-8698-891C-7F6E-3216E59E2FE1}" dt="2022-06-06T06:59:59.089" v="128"/>
          <ac:spMkLst>
            <pc:docMk/>
            <pc:sldMk cId="457674720" sldId="281"/>
            <ac:spMk id="3" creationId="{E9586FD7-0819-DF50-303D-2A7A1C7A7370}"/>
          </ac:spMkLst>
        </pc:spChg>
        <pc:spChg chg="add">
          <ac:chgData name="Mgr. Margita Škutová" userId="S::margita.skutova@zsaklv.sk::22c52768-f0fb-4dbf-8b98-ff18b9245dd4" providerId="AD" clId="Web-{5324C494-8698-891C-7F6E-3216E59E2FE1}" dt="2022-06-06T07:00:23.761" v="130"/>
          <ac:spMkLst>
            <pc:docMk/>
            <pc:sldMk cId="457674720" sldId="281"/>
            <ac:spMk id="10" creationId="{D880886B-02ED-4317-9236-CB60C22CF7F3}"/>
          </ac:spMkLst>
        </pc:spChg>
        <pc:spChg chg="add">
          <ac:chgData name="Mgr. Margita Škutová" userId="S::margita.skutova@zsaklv.sk::22c52768-f0fb-4dbf-8b98-ff18b9245dd4" providerId="AD" clId="Web-{5324C494-8698-891C-7F6E-3216E59E2FE1}" dt="2022-06-06T07:00:23.761" v="130"/>
          <ac:spMkLst>
            <pc:docMk/>
            <pc:sldMk cId="457674720" sldId="281"/>
            <ac:spMk id="12" creationId="{28C31856-6ABF-41FD-B683-B06E5FFF926B}"/>
          </ac:spMkLst>
        </pc:spChg>
        <pc:picChg chg="add mod ord">
          <ac:chgData name="Mgr. Margita Škutová" userId="S::margita.skutova@zsaklv.sk::22c52768-f0fb-4dbf-8b98-ff18b9245dd4" providerId="AD" clId="Web-{5324C494-8698-891C-7F6E-3216E59E2FE1}" dt="2022-06-06T07:00:23.761" v="130"/>
          <ac:picMkLst>
            <pc:docMk/>
            <pc:sldMk cId="457674720" sldId="281"/>
            <ac:picMk id="4" creationId="{F593E5B8-A96B-57CF-B56D-764651F04363}"/>
          </ac:picMkLst>
        </pc:picChg>
        <pc:picChg chg="add mod">
          <ac:chgData name="Mgr. Margita Škutová" userId="S::margita.skutova@zsaklv.sk::22c52768-f0fb-4dbf-8b98-ff18b9245dd4" providerId="AD" clId="Web-{5324C494-8698-891C-7F6E-3216E59E2FE1}" dt="2022-06-06T07:00:23.761" v="130"/>
          <ac:picMkLst>
            <pc:docMk/>
            <pc:sldMk cId="457674720" sldId="281"/>
            <ac:picMk id="5" creationId="{EFF829E9-785F-1E1D-84EB-B684C0757A16}"/>
          </ac:picMkLst>
        </pc:picChg>
      </pc:sldChg>
      <pc:sldChg chg="addSp delSp modSp new mod setBg">
        <pc:chgData name="Mgr. Margita Škutová" userId="S::margita.skutova@zsaklv.sk::22c52768-f0fb-4dbf-8b98-ff18b9245dd4" providerId="AD" clId="Web-{5324C494-8698-891C-7F6E-3216E59E2FE1}" dt="2022-06-06T07:02:01.076" v="138"/>
        <pc:sldMkLst>
          <pc:docMk/>
          <pc:sldMk cId="916728862" sldId="282"/>
        </pc:sldMkLst>
        <pc:spChg chg="mod ord">
          <ac:chgData name="Mgr. Margita Škutová" userId="S::margita.skutova@zsaklv.sk::22c52768-f0fb-4dbf-8b98-ff18b9245dd4" providerId="AD" clId="Web-{5324C494-8698-891C-7F6E-3216E59E2FE1}" dt="2022-06-06T07:02:01.076" v="138"/>
          <ac:spMkLst>
            <pc:docMk/>
            <pc:sldMk cId="916728862" sldId="282"/>
            <ac:spMk id="2" creationId="{F7CBCE5C-D34A-94CD-A4DE-1E7F167273EC}"/>
          </ac:spMkLst>
        </pc:spChg>
        <pc:spChg chg="del">
          <ac:chgData name="Mgr. Margita Škutová" userId="S::margita.skutova@zsaklv.sk::22c52768-f0fb-4dbf-8b98-ff18b9245dd4" providerId="AD" clId="Web-{5324C494-8698-891C-7F6E-3216E59E2FE1}" dt="2022-06-06T07:01:11.371" v="134"/>
          <ac:spMkLst>
            <pc:docMk/>
            <pc:sldMk cId="916728862" sldId="282"/>
            <ac:spMk id="3" creationId="{E3AF55E0-440C-C791-053E-9BAC26E9B8FF}"/>
          </ac:spMkLst>
        </pc:spChg>
        <pc:spChg chg="add">
          <ac:chgData name="Mgr. Margita Škutová" userId="S::margita.skutova@zsaklv.sk::22c52768-f0fb-4dbf-8b98-ff18b9245dd4" providerId="AD" clId="Web-{5324C494-8698-891C-7F6E-3216E59E2FE1}" dt="2022-06-06T07:02:01.076" v="138"/>
          <ac:spMkLst>
            <pc:docMk/>
            <pc:sldMk cId="916728862" sldId="282"/>
            <ac:spMk id="11" creationId="{848F64AA-5BE2-4280-BEFA-DC288118FCCE}"/>
          </ac:spMkLst>
        </pc:spChg>
        <pc:picChg chg="add mod ord">
          <ac:chgData name="Mgr. Margita Škutová" userId="S::margita.skutova@zsaklv.sk::22c52768-f0fb-4dbf-8b98-ff18b9245dd4" providerId="AD" clId="Web-{5324C494-8698-891C-7F6E-3216E59E2FE1}" dt="2022-06-06T07:02:01.076" v="138"/>
          <ac:picMkLst>
            <pc:docMk/>
            <pc:sldMk cId="916728862" sldId="282"/>
            <ac:picMk id="4" creationId="{7AA58205-AD57-BC61-EF62-630E6796E7FE}"/>
          </ac:picMkLst>
        </pc:picChg>
        <pc:picChg chg="add mod">
          <ac:chgData name="Mgr. Margita Škutová" userId="S::margita.skutova@zsaklv.sk::22c52768-f0fb-4dbf-8b98-ff18b9245dd4" providerId="AD" clId="Web-{5324C494-8698-891C-7F6E-3216E59E2FE1}" dt="2022-06-06T07:02:01.076" v="138"/>
          <ac:picMkLst>
            <pc:docMk/>
            <pc:sldMk cId="916728862" sldId="282"/>
            <ac:picMk id="5" creationId="{8058087D-2438-2176-5A17-D9277DCF820E}"/>
          </ac:picMkLst>
        </pc:picChg>
        <pc:picChg chg="add mod">
          <ac:chgData name="Mgr. Margita Škutová" userId="S::margita.skutova@zsaklv.sk::22c52768-f0fb-4dbf-8b98-ff18b9245dd4" providerId="AD" clId="Web-{5324C494-8698-891C-7F6E-3216E59E2FE1}" dt="2022-06-06T07:02:01.076" v="138"/>
          <ac:picMkLst>
            <pc:docMk/>
            <pc:sldMk cId="916728862" sldId="282"/>
            <ac:picMk id="6" creationId="{5B4AEAE4-E602-7F05-33F6-E5A4F0FF56D9}"/>
          </ac:picMkLst>
        </pc:picChg>
      </pc:sldChg>
      <pc:sldChg chg="addSp delSp modSp new mod setBg">
        <pc:chgData name="Mgr. Margita Škutová" userId="S::margita.skutova@zsaklv.sk::22c52768-f0fb-4dbf-8b98-ff18b9245dd4" providerId="AD" clId="Web-{5324C494-8698-891C-7F6E-3216E59E2FE1}" dt="2022-06-06T07:03:11.952" v="144"/>
        <pc:sldMkLst>
          <pc:docMk/>
          <pc:sldMk cId="2012923414" sldId="283"/>
        </pc:sldMkLst>
        <pc:spChg chg="mod">
          <ac:chgData name="Mgr. Margita Škutová" userId="S::margita.skutova@zsaklv.sk::22c52768-f0fb-4dbf-8b98-ff18b9245dd4" providerId="AD" clId="Web-{5324C494-8698-891C-7F6E-3216E59E2FE1}" dt="2022-06-06T07:03:11.952" v="144"/>
          <ac:spMkLst>
            <pc:docMk/>
            <pc:sldMk cId="2012923414" sldId="283"/>
            <ac:spMk id="2" creationId="{3B12B860-EE61-8934-D827-4D8E37F29DAF}"/>
          </ac:spMkLst>
        </pc:spChg>
        <pc:spChg chg="del">
          <ac:chgData name="Mgr. Margita Škutová" userId="S::margita.skutova@zsaklv.sk::22c52768-f0fb-4dbf-8b98-ff18b9245dd4" providerId="AD" clId="Web-{5324C494-8698-891C-7F6E-3216E59E2FE1}" dt="2022-06-06T07:02:39.904" v="142"/>
          <ac:spMkLst>
            <pc:docMk/>
            <pc:sldMk cId="2012923414" sldId="283"/>
            <ac:spMk id="3" creationId="{77AA9FE9-9CED-4A72-166E-BEE1DE1ED43B}"/>
          </ac:spMkLst>
        </pc:spChg>
        <pc:spChg chg="add">
          <ac:chgData name="Mgr. Margita Škutová" userId="S::margita.skutova@zsaklv.sk::22c52768-f0fb-4dbf-8b98-ff18b9245dd4" providerId="AD" clId="Web-{5324C494-8698-891C-7F6E-3216E59E2FE1}" dt="2022-06-06T07:03:11.952" v="144"/>
          <ac:spMkLst>
            <pc:docMk/>
            <pc:sldMk cId="2012923414" sldId="283"/>
            <ac:spMk id="10" creationId="{FA69AAE0-49D5-4C8B-8BA2-55898C00E05E}"/>
          </ac:spMkLst>
        </pc:spChg>
        <pc:picChg chg="add mod ord">
          <ac:chgData name="Mgr. Margita Škutová" userId="S::margita.skutova@zsaklv.sk::22c52768-f0fb-4dbf-8b98-ff18b9245dd4" providerId="AD" clId="Web-{5324C494-8698-891C-7F6E-3216E59E2FE1}" dt="2022-06-06T07:03:11.952" v="144"/>
          <ac:picMkLst>
            <pc:docMk/>
            <pc:sldMk cId="2012923414" sldId="283"/>
            <ac:picMk id="4" creationId="{1CA7BEA5-60CD-41F7-5749-0BB04C47FC03}"/>
          </ac:picMkLst>
        </pc:picChg>
        <pc:picChg chg="add mod ord">
          <ac:chgData name="Mgr. Margita Škutová" userId="S::margita.skutova@zsaklv.sk::22c52768-f0fb-4dbf-8b98-ff18b9245dd4" providerId="AD" clId="Web-{5324C494-8698-891C-7F6E-3216E59E2FE1}" dt="2022-06-06T07:03:11.952" v="144"/>
          <ac:picMkLst>
            <pc:docMk/>
            <pc:sldMk cId="2012923414" sldId="283"/>
            <ac:picMk id="5" creationId="{3B959CC6-3E79-C92C-1A99-4EF09233DB1B}"/>
          </ac:picMkLst>
        </pc:picChg>
      </pc:sldChg>
      <pc:sldChg chg="addSp delSp modSp new del mod setBg">
        <pc:chgData name="Mgr. Margita Škutová" userId="S::margita.skutova@zsaklv.sk::22c52768-f0fb-4dbf-8b98-ff18b9245dd4" providerId="AD" clId="Web-{5324C494-8698-891C-7F6E-3216E59E2FE1}" dt="2022-06-06T07:03:58.968" v="158"/>
        <pc:sldMkLst>
          <pc:docMk/>
          <pc:sldMk cId="1284951270" sldId="284"/>
        </pc:sldMkLst>
        <pc:spChg chg="mod">
          <ac:chgData name="Mgr. Margita Škutová" userId="S::margita.skutova@zsaklv.sk::22c52768-f0fb-4dbf-8b98-ff18b9245dd4" providerId="AD" clId="Web-{5324C494-8698-891C-7F6E-3216E59E2FE1}" dt="2022-06-06T07:03:51.171" v="157"/>
          <ac:spMkLst>
            <pc:docMk/>
            <pc:sldMk cId="1284951270" sldId="284"/>
            <ac:spMk id="2" creationId="{9397101C-FA94-21D3-E1E9-D21FDBD05167}"/>
          </ac:spMkLst>
        </pc:spChg>
        <pc:spChg chg="del">
          <ac:chgData name="Mgr. Margita Škutová" userId="S::margita.skutova@zsaklv.sk::22c52768-f0fb-4dbf-8b98-ff18b9245dd4" providerId="AD" clId="Web-{5324C494-8698-891C-7F6E-3216E59E2FE1}" dt="2022-06-06T07:03:43.859" v="156"/>
          <ac:spMkLst>
            <pc:docMk/>
            <pc:sldMk cId="1284951270" sldId="284"/>
            <ac:spMk id="3" creationId="{3452B0E9-0B0E-DB00-ED10-351D1EE1A5EB}"/>
          </ac:spMkLst>
        </pc:spChg>
        <pc:spChg chg="add">
          <ac:chgData name="Mgr. Margita Škutová" userId="S::margita.skutova@zsaklv.sk::22c52768-f0fb-4dbf-8b98-ff18b9245dd4" providerId="AD" clId="Web-{5324C494-8698-891C-7F6E-3216E59E2FE1}" dt="2022-06-06T07:03:51.171" v="157"/>
          <ac:spMkLst>
            <pc:docMk/>
            <pc:sldMk cId="1284951270" sldId="284"/>
            <ac:spMk id="9" creationId="{6753252F-4873-4F63-801D-CC719279A7D5}"/>
          </ac:spMkLst>
        </pc:spChg>
        <pc:spChg chg="add">
          <ac:chgData name="Mgr. Margita Škutová" userId="S::margita.skutova@zsaklv.sk::22c52768-f0fb-4dbf-8b98-ff18b9245dd4" providerId="AD" clId="Web-{5324C494-8698-891C-7F6E-3216E59E2FE1}" dt="2022-06-06T07:03:51.171" v="157"/>
          <ac:spMkLst>
            <pc:docMk/>
            <pc:sldMk cId="1284951270" sldId="284"/>
            <ac:spMk id="11" creationId="{047C8CCB-F95D-4249-92DD-651249D3535A}"/>
          </ac:spMkLst>
        </pc:spChg>
        <pc:picChg chg="add mod ord">
          <ac:chgData name="Mgr. Margita Škutová" userId="S::margita.skutova@zsaklv.sk::22c52768-f0fb-4dbf-8b98-ff18b9245dd4" providerId="AD" clId="Web-{5324C494-8698-891C-7F6E-3216E59E2FE1}" dt="2022-06-06T07:03:51.171" v="157"/>
          <ac:picMkLst>
            <pc:docMk/>
            <pc:sldMk cId="1284951270" sldId="284"/>
            <ac:picMk id="4" creationId="{4543A4B0-CDD2-159E-11B2-871A714B3C4A}"/>
          </ac:picMkLst>
        </pc:picChg>
      </pc:sldChg>
      <pc:sldChg chg="add">
        <pc:chgData name="Mgr. Margita Škutová" userId="S::margita.skutova@zsaklv.sk::22c52768-f0fb-4dbf-8b98-ff18b9245dd4" providerId="AD" clId="Web-{5324C494-8698-891C-7F6E-3216E59E2FE1}" dt="2022-06-06T07:04:09.515" v="159"/>
        <pc:sldMkLst>
          <pc:docMk/>
          <pc:sldMk cId="3158596733" sldId="284"/>
        </pc:sldMkLst>
      </pc:sldChg>
      <pc:sldChg chg="addSp delSp modSp new mod setBg">
        <pc:chgData name="Mgr. Margita Škutová" userId="S::margita.skutova@zsaklv.sk::22c52768-f0fb-4dbf-8b98-ff18b9245dd4" providerId="AD" clId="Web-{5324C494-8698-891C-7F6E-3216E59E2FE1}" dt="2022-06-06T07:07:18.800" v="187"/>
        <pc:sldMkLst>
          <pc:docMk/>
          <pc:sldMk cId="1135040923" sldId="285"/>
        </pc:sldMkLst>
        <pc:spChg chg="mod ord">
          <ac:chgData name="Mgr. Margita Škutová" userId="S::margita.skutova@zsaklv.sk::22c52768-f0fb-4dbf-8b98-ff18b9245dd4" providerId="AD" clId="Web-{5324C494-8698-891C-7F6E-3216E59E2FE1}" dt="2022-06-06T07:07:18.800" v="187"/>
          <ac:spMkLst>
            <pc:docMk/>
            <pc:sldMk cId="1135040923" sldId="285"/>
            <ac:spMk id="2" creationId="{CA6894B9-0800-1416-E2D2-24903D6376D9}"/>
          </ac:spMkLst>
        </pc:spChg>
        <pc:spChg chg="del">
          <ac:chgData name="Mgr. Margita Škutová" userId="S::margita.skutova@zsaklv.sk::22c52768-f0fb-4dbf-8b98-ff18b9245dd4" providerId="AD" clId="Web-{5324C494-8698-891C-7F6E-3216E59E2FE1}" dt="2022-06-06T07:06:03.768" v="181"/>
          <ac:spMkLst>
            <pc:docMk/>
            <pc:sldMk cId="1135040923" sldId="285"/>
            <ac:spMk id="3" creationId="{2BD99986-9A08-73E0-DE76-352E360A4825}"/>
          </ac:spMkLst>
        </pc:spChg>
        <pc:spChg chg="add">
          <ac:chgData name="Mgr. Margita Škutová" userId="S::margita.skutova@zsaklv.sk::22c52768-f0fb-4dbf-8b98-ff18b9245dd4" providerId="AD" clId="Web-{5324C494-8698-891C-7F6E-3216E59E2FE1}" dt="2022-06-06T07:07:18.800" v="187"/>
          <ac:spMkLst>
            <pc:docMk/>
            <pc:sldMk cId="1135040923" sldId="285"/>
            <ac:spMk id="12" creationId="{848F64AA-5BE2-4280-BEFA-DC288118FCCE}"/>
          </ac:spMkLst>
        </pc:spChg>
        <pc:picChg chg="add mod ord">
          <ac:chgData name="Mgr. Margita Škutová" userId="S::margita.skutova@zsaklv.sk::22c52768-f0fb-4dbf-8b98-ff18b9245dd4" providerId="AD" clId="Web-{5324C494-8698-891C-7F6E-3216E59E2FE1}" dt="2022-06-06T07:07:18.800" v="187"/>
          <ac:picMkLst>
            <pc:docMk/>
            <pc:sldMk cId="1135040923" sldId="285"/>
            <ac:picMk id="4" creationId="{A163B64A-6444-320C-8803-799F48BEEA59}"/>
          </ac:picMkLst>
        </pc:picChg>
        <pc:picChg chg="add del mod">
          <ac:chgData name="Mgr. Margita Škutová" userId="S::margita.skutova@zsaklv.sk::22c52768-f0fb-4dbf-8b98-ff18b9245dd4" providerId="AD" clId="Web-{5324C494-8698-891C-7F6E-3216E59E2FE1}" dt="2022-06-06T07:06:56.440" v="185"/>
          <ac:picMkLst>
            <pc:docMk/>
            <pc:sldMk cId="1135040923" sldId="285"/>
            <ac:picMk id="5" creationId="{71C20287-9118-A2BD-073A-D0922032B358}"/>
          </ac:picMkLst>
        </pc:picChg>
        <pc:picChg chg="add mod">
          <ac:chgData name="Mgr. Margita Škutová" userId="S::margita.skutova@zsaklv.sk::22c52768-f0fb-4dbf-8b98-ff18b9245dd4" providerId="AD" clId="Web-{5324C494-8698-891C-7F6E-3216E59E2FE1}" dt="2022-06-06T07:07:18.800" v="187"/>
          <ac:picMkLst>
            <pc:docMk/>
            <pc:sldMk cId="1135040923" sldId="285"/>
            <ac:picMk id="6" creationId="{BFCC6F86-3712-9C90-B4FA-BBAFDEE50DBA}"/>
          </ac:picMkLst>
        </pc:picChg>
        <pc:picChg chg="add mod">
          <ac:chgData name="Mgr. Margita Škutová" userId="S::margita.skutova@zsaklv.sk::22c52768-f0fb-4dbf-8b98-ff18b9245dd4" providerId="AD" clId="Web-{5324C494-8698-891C-7F6E-3216E59E2FE1}" dt="2022-06-06T07:07:18.800" v="187"/>
          <ac:picMkLst>
            <pc:docMk/>
            <pc:sldMk cId="1135040923" sldId="285"/>
            <ac:picMk id="7" creationId="{C5D1A07A-13A3-4458-4C7A-055C1FE43889}"/>
          </ac:picMkLst>
        </pc:picChg>
      </pc:sldChg>
      <pc:sldChg chg="addSp delSp modSp new mod setBg">
        <pc:chgData name="Mgr. Margita Škutová" userId="S::margita.skutova@zsaklv.sk::22c52768-f0fb-4dbf-8b98-ff18b9245dd4" providerId="AD" clId="Web-{5324C494-8698-891C-7F6E-3216E59E2FE1}" dt="2022-06-06T07:13:46.417" v="236"/>
        <pc:sldMkLst>
          <pc:docMk/>
          <pc:sldMk cId="3279371824" sldId="286"/>
        </pc:sldMkLst>
        <pc:spChg chg="mod ord">
          <ac:chgData name="Mgr. Margita Škutová" userId="S::margita.skutova@zsaklv.sk::22c52768-f0fb-4dbf-8b98-ff18b9245dd4" providerId="AD" clId="Web-{5324C494-8698-891C-7F6E-3216E59E2FE1}" dt="2022-06-06T07:13:46.417" v="236"/>
          <ac:spMkLst>
            <pc:docMk/>
            <pc:sldMk cId="3279371824" sldId="286"/>
            <ac:spMk id="2" creationId="{9B3D6B5B-F4C1-344F-5C2A-05219F3F37DF}"/>
          </ac:spMkLst>
        </pc:spChg>
        <pc:spChg chg="del">
          <ac:chgData name="Mgr. Margita Škutová" userId="S::margita.skutova@zsaklv.sk::22c52768-f0fb-4dbf-8b98-ff18b9245dd4" providerId="AD" clId="Web-{5324C494-8698-891C-7F6E-3216E59E2FE1}" dt="2022-06-06T07:13:30.573" v="233"/>
          <ac:spMkLst>
            <pc:docMk/>
            <pc:sldMk cId="3279371824" sldId="286"/>
            <ac:spMk id="3" creationId="{28903455-F52D-6D3D-B306-7E358FF30F69}"/>
          </ac:spMkLst>
        </pc:spChg>
        <pc:spChg chg="add del">
          <ac:chgData name="Mgr. Margita Škutová" userId="S::margita.skutova@zsaklv.sk::22c52768-f0fb-4dbf-8b98-ff18b9245dd4" providerId="AD" clId="Web-{5324C494-8698-891C-7F6E-3216E59E2FE1}" dt="2022-06-06T07:13:46.401" v="235"/>
          <ac:spMkLst>
            <pc:docMk/>
            <pc:sldMk cId="3279371824" sldId="286"/>
            <ac:spMk id="8" creationId="{9D88F074-C268-1248-7860-309A825CCDC9}"/>
          </ac:spMkLst>
        </pc:spChg>
        <pc:spChg chg="add del">
          <ac:chgData name="Mgr. Margita Škutová" userId="S::margita.skutova@zsaklv.sk::22c52768-f0fb-4dbf-8b98-ff18b9245dd4" providerId="AD" clId="Web-{5324C494-8698-891C-7F6E-3216E59E2FE1}" dt="2022-06-06T07:13:46.401" v="235"/>
          <ac:spMkLst>
            <pc:docMk/>
            <pc:sldMk cId="3279371824" sldId="286"/>
            <ac:spMk id="11" creationId="{C5E6CFF1-2F42-4E10-9A97-F116F46F53FE}"/>
          </ac:spMkLst>
        </pc:spChg>
        <pc:spChg chg="add">
          <ac:chgData name="Mgr. Margita Škutová" userId="S::margita.skutova@zsaklv.sk::22c52768-f0fb-4dbf-8b98-ff18b9245dd4" providerId="AD" clId="Web-{5324C494-8698-891C-7F6E-3216E59E2FE1}" dt="2022-06-06T07:13:46.417" v="236"/>
          <ac:spMkLst>
            <pc:docMk/>
            <pc:sldMk cId="3279371824" sldId="286"/>
            <ac:spMk id="15" creationId="{3F0BE7ED-7814-4273-B18A-F26CC0380380}"/>
          </ac:spMkLst>
        </pc:spChg>
        <pc:spChg chg="add">
          <ac:chgData name="Mgr. Margita Škutová" userId="S::margita.skutova@zsaklv.sk::22c52768-f0fb-4dbf-8b98-ff18b9245dd4" providerId="AD" clId="Web-{5324C494-8698-891C-7F6E-3216E59E2FE1}" dt="2022-06-06T07:13:46.417" v="236"/>
          <ac:spMkLst>
            <pc:docMk/>
            <pc:sldMk cId="3279371824" sldId="286"/>
            <ac:spMk id="16" creationId="{3AFE8227-C443-417B-BA91-520EB1EF4559}"/>
          </ac:spMkLst>
        </pc:spChg>
        <pc:spChg chg="add">
          <ac:chgData name="Mgr. Margita Škutová" userId="S::margita.skutova@zsaklv.sk::22c52768-f0fb-4dbf-8b98-ff18b9245dd4" providerId="AD" clId="Web-{5324C494-8698-891C-7F6E-3216E59E2FE1}" dt="2022-06-06T07:13:46.417" v="236"/>
          <ac:spMkLst>
            <pc:docMk/>
            <pc:sldMk cId="3279371824" sldId="286"/>
            <ac:spMk id="17" creationId="{9E4663A2-04E3-E536-3092-C56716454523}"/>
          </ac:spMkLst>
        </pc:spChg>
        <pc:spChg chg="add">
          <ac:chgData name="Mgr. Margita Škutová" userId="S::margita.skutova@zsaklv.sk::22c52768-f0fb-4dbf-8b98-ff18b9245dd4" providerId="AD" clId="Web-{5324C494-8698-891C-7F6E-3216E59E2FE1}" dt="2022-06-06T07:13:46.417" v="236"/>
          <ac:spMkLst>
            <pc:docMk/>
            <pc:sldMk cId="3279371824" sldId="286"/>
            <ac:spMk id="18" creationId="{907741FC-B544-4A6E-B831-6789D042333D}"/>
          </ac:spMkLst>
        </pc:spChg>
        <pc:picChg chg="add mod ord">
          <ac:chgData name="Mgr. Margita Škutová" userId="S::margita.skutova@zsaklv.sk::22c52768-f0fb-4dbf-8b98-ff18b9245dd4" providerId="AD" clId="Web-{5324C494-8698-891C-7F6E-3216E59E2FE1}" dt="2022-06-06T07:13:46.417" v="236"/>
          <ac:picMkLst>
            <pc:docMk/>
            <pc:sldMk cId="3279371824" sldId="286"/>
            <ac:picMk id="4" creationId="{D7361688-6431-1F85-E1A5-34D98F2D7732}"/>
          </ac:picMkLst>
        </pc:picChg>
        <pc:cxnChg chg="add del">
          <ac:chgData name="Mgr. Margita Škutová" userId="S::margita.skutova@zsaklv.sk::22c52768-f0fb-4dbf-8b98-ff18b9245dd4" providerId="AD" clId="Web-{5324C494-8698-891C-7F6E-3216E59E2FE1}" dt="2022-06-06T07:13:46.401" v="235"/>
          <ac:cxnSpMkLst>
            <pc:docMk/>
            <pc:sldMk cId="3279371824" sldId="286"/>
            <ac:cxnSpMk id="13" creationId="{67182200-4859-4C8D-BCBB-55B245C28BA3}"/>
          </ac:cxnSpMkLst>
        </pc:cxnChg>
      </pc:sldChg>
      <pc:sldChg chg="add">
        <pc:chgData name="Mgr. Margita Škutová" userId="S::margita.skutova@zsaklv.sk::22c52768-f0fb-4dbf-8b98-ff18b9245dd4" providerId="AD" clId="Web-{5324C494-8698-891C-7F6E-3216E59E2FE1}" dt="2022-06-06T07:17:10.546" v="240"/>
        <pc:sldMkLst>
          <pc:docMk/>
          <pc:sldMk cId="884408102" sldId="287"/>
        </pc:sldMkLst>
      </pc:sldChg>
    </pc:docChg>
  </pc:docChgLst>
  <pc:docChgLst>
    <pc:chgData name="Mgr. Margita Škutová" userId="S::margita.skutova@zsaklv.sk::22c52768-f0fb-4dbf-8b98-ff18b9245dd4" providerId="AD" clId="Web-{C1ECDA9A-DEFF-4ECB-9DE3-507355FA4E61}"/>
    <pc:docChg chg="addSld delSld modSld">
      <pc:chgData name="Mgr. Margita Škutová" userId="S::margita.skutova@zsaklv.sk::22c52768-f0fb-4dbf-8b98-ff18b9245dd4" providerId="AD" clId="Web-{C1ECDA9A-DEFF-4ECB-9DE3-507355FA4E61}" dt="2022-06-06T11:34:51.051" v="13"/>
      <pc:docMkLst>
        <pc:docMk/>
      </pc:docMkLst>
      <pc:sldChg chg="del">
        <pc:chgData name="Mgr. Margita Škutová" userId="S::margita.skutova@zsaklv.sk::22c52768-f0fb-4dbf-8b98-ff18b9245dd4" providerId="AD" clId="Web-{C1ECDA9A-DEFF-4ECB-9DE3-507355FA4E61}" dt="2022-06-06T11:34:51.051" v="13"/>
        <pc:sldMkLst>
          <pc:docMk/>
          <pc:sldMk cId="1628996578" sldId="278"/>
        </pc:sldMkLst>
      </pc:sldChg>
      <pc:sldChg chg="new del">
        <pc:chgData name="Mgr. Margita Škutová" userId="S::margita.skutova@zsaklv.sk::22c52768-f0fb-4dbf-8b98-ff18b9245dd4" providerId="AD" clId="Web-{C1ECDA9A-DEFF-4ECB-9DE3-507355FA4E61}" dt="2022-06-06T11:30:55.320" v="1"/>
        <pc:sldMkLst>
          <pc:docMk/>
          <pc:sldMk cId="2005314996" sldId="288"/>
        </pc:sldMkLst>
      </pc:sldChg>
      <pc:sldChg chg="addSp delSp modSp new mod setBg">
        <pc:chgData name="Mgr. Margita Škutová" userId="S::margita.skutova@zsaklv.sk::22c52768-f0fb-4dbf-8b98-ff18b9245dd4" providerId="AD" clId="Web-{C1ECDA9A-DEFF-4ECB-9DE3-507355FA4E61}" dt="2022-06-06T11:32:21.137" v="12"/>
        <pc:sldMkLst>
          <pc:docMk/>
          <pc:sldMk cId="3660138479" sldId="288"/>
        </pc:sldMkLst>
        <pc:spChg chg="mod">
          <ac:chgData name="Mgr. Margita Škutová" userId="S::margita.skutova@zsaklv.sk::22c52768-f0fb-4dbf-8b98-ff18b9245dd4" providerId="AD" clId="Web-{C1ECDA9A-DEFF-4ECB-9DE3-507355FA4E61}" dt="2022-06-06T11:32:21.137" v="12"/>
          <ac:spMkLst>
            <pc:docMk/>
            <pc:sldMk cId="3660138479" sldId="288"/>
            <ac:spMk id="2" creationId="{49730B65-C20E-8B97-A731-7C6154CDF4DC}"/>
          </ac:spMkLst>
        </pc:spChg>
        <pc:spChg chg="del">
          <ac:chgData name="Mgr. Margita Škutová" userId="S::margita.skutova@zsaklv.sk::22c52768-f0fb-4dbf-8b98-ff18b9245dd4" providerId="AD" clId="Web-{C1ECDA9A-DEFF-4ECB-9DE3-507355FA4E61}" dt="2022-06-06T11:31:48.823" v="11"/>
          <ac:spMkLst>
            <pc:docMk/>
            <pc:sldMk cId="3660138479" sldId="288"/>
            <ac:spMk id="3" creationId="{B0E5F5C2-0138-93DC-FAF3-37511AB7E947}"/>
          </ac:spMkLst>
        </pc:spChg>
        <pc:spChg chg="add">
          <ac:chgData name="Mgr. Margita Škutová" userId="S::margita.skutova@zsaklv.sk::22c52768-f0fb-4dbf-8b98-ff18b9245dd4" providerId="AD" clId="Web-{C1ECDA9A-DEFF-4ECB-9DE3-507355FA4E61}" dt="2022-06-06T11:32:21.137" v="12"/>
          <ac:spMkLst>
            <pc:docMk/>
            <pc:sldMk cId="3660138479" sldId="288"/>
            <ac:spMk id="8" creationId="{7619A18B-4E93-7E02-1C0B-9A60B8C67504}"/>
          </ac:spMkLst>
        </pc:spChg>
        <pc:spChg chg="add">
          <ac:chgData name="Mgr. Margita Škutová" userId="S::margita.skutova@zsaklv.sk::22c52768-f0fb-4dbf-8b98-ff18b9245dd4" providerId="AD" clId="Web-{C1ECDA9A-DEFF-4ECB-9DE3-507355FA4E61}" dt="2022-06-06T11:32:21.137" v="12"/>
          <ac:spMkLst>
            <pc:docMk/>
            <pc:sldMk cId="3660138479" sldId="288"/>
            <ac:spMk id="11" creationId="{F13C74B1-5B17-4795-BED0-7140497B445A}"/>
          </ac:spMkLst>
        </pc:spChg>
        <pc:spChg chg="add">
          <ac:chgData name="Mgr. Margita Škutová" userId="S::margita.skutova@zsaklv.sk::22c52768-f0fb-4dbf-8b98-ff18b9245dd4" providerId="AD" clId="Web-{C1ECDA9A-DEFF-4ECB-9DE3-507355FA4E61}" dt="2022-06-06T11:32:21.137" v="12"/>
          <ac:spMkLst>
            <pc:docMk/>
            <pc:sldMk cId="3660138479" sldId="288"/>
            <ac:spMk id="13" creationId="{D4974D33-8DC5-464E-8C6D-BE58F0669C17}"/>
          </ac:spMkLst>
        </pc:spChg>
        <pc:picChg chg="add mod ord">
          <ac:chgData name="Mgr. Margita Škutová" userId="S::margita.skutova@zsaklv.sk::22c52768-f0fb-4dbf-8b98-ff18b9245dd4" providerId="AD" clId="Web-{C1ECDA9A-DEFF-4ECB-9DE3-507355FA4E61}" dt="2022-06-06T11:32:21.137" v="12"/>
          <ac:picMkLst>
            <pc:docMk/>
            <pc:sldMk cId="3660138479" sldId="288"/>
            <ac:picMk id="4" creationId="{C61D770F-4C2F-1200-BF06-2E2380576E4B}"/>
          </ac:picMkLst>
        </pc:picChg>
      </pc:sldChg>
    </pc:docChg>
  </pc:docChgLst>
  <pc:docChgLst>
    <pc:chgData name="Zoja Tužinská" userId="S::zoja.tuzinska@zsaklv.sk::0a2fa5cf-f7de-4c3c-b409-cc9a3e6f333c" providerId="AD" clId="Web-{1211D1FC-9B60-C708-BCFD-E3AD579876D0}"/>
    <pc:docChg chg="modSld">
      <pc:chgData name="Zoja Tužinská" userId="S::zoja.tuzinska@zsaklv.sk::0a2fa5cf-f7de-4c3c-b409-cc9a3e6f333c" providerId="AD" clId="Web-{1211D1FC-9B60-C708-BCFD-E3AD579876D0}" dt="2022-06-06T15:48:01.844" v="130"/>
      <pc:docMkLst>
        <pc:docMk/>
      </pc:docMkLst>
      <pc:sldChg chg="addSp delSp modSp">
        <pc:chgData name="Zoja Tužinská" userId="S::zoja.tuzinska@zsaklv.sk::0a2fa5cf-f7de-4c3c-b409-cc9a3e6f333c" providerId="AD" clId="Web-{1211D1FC-9B60-C708-BCFD-E3AD579876D0}" dt="2022-06-06T15:48:01.844" v="130"/>
        <pc:sldMkLst>
          <pc:docMk/>
          <pc:sldMk cId="472165453" sldId="267"/>
        </pc:sldMkLst>
        <pc:spChg chg="del">
          <ac:chgData name="Zoja Tužinská" userId="S::zoja.tuzinska@zsaklv.sk::0a2fa5cf-f7de-4c3c-b409-cc9a3e6f333c" providerId="AD" clId="Web-{1211D1FC-9B60-C708-BCFD-E3AD579876D0}" dt="2022-06-06T14:53:45.117" v="0"/>
          <ac:spMkLst>
            <pc:docMk/>
            <pc:sldMk cId="472165453" sldId="267"/>
            <ac:spMk id="3" creationId="{25E012C3-950C-8FE1-B5FE-75D6D38F1AFF}"/>
          </ac:spMkLst>
        </pc:spChg>
        <pc:spChg chg="add del mod">
          <ac:chgData name="Zoja Tužinská" userId="S::zoja.tuzinska@zsaklv.sk::0a2fa5cf-f7de-4c3c-b409-cc9a3e6f333c" providerId="AD" clId="Web-{1211D1FC-9B60-C708-BCFD-E3AD579876D0}" dt="2022-06-06T15:44:58.261" v="90"/>
          <ac:spMkLst>
            <pc:docMk/>
            <pc:sldMk cId="472165453" sldId="267"/>
            <ac:spMk id="22" creationId="{E29A1318-2A11-E1DA-FA8F-76501357DFB9}"/>
          </ac:spMkLst>
        </pc:spChg>
        <pc:spChg chg="add del mod">
          <ac:chgData name="Zoja Tužinská" userId="S::zoja.tuzinska@zsaklv.sk::0a2fa5cf-f7de-4c3c-b409-cc9a3e6f333c" providerId="AD" clId="Web-{1211D1FC-9B60-C708-BCFD-E3AD579876D0}" dt="2022-06-06T15:45:41.918" v="93"/>
          <ac:spMkLst>
            <pc:docMk/>
            <pc:sldMk cId="472165453" sldId="267"/>
            <ac:spMk id="23" creationId="{3DE42BD5-76F8-AEFE-D5BC-C1A848A68AE7}"/>
          </ac:spMkLst>
        </pc:spChg>
        <pc:picChg chg="add mod ord">
          <ac:chgData name="Zoja Tužinská" userId="S::zoja.tuzinska@zsaklv.sk::0a2fa5cf-f7de-4c3c-b409-cc9a3e6f333c" providerId="AD" clId="Web-{1211D1FC-9B60-C708-BCFD-E3AD579876D0}" dt="2022-06-06T15:46:45.248" v="95" actId="1076"/>
          <ac:picMkLst>
            <pc:docMk/>
            <pc:sldMk cId="472165453" sldId="267"/>
            <ac:picMk id="4" creationId="{90952587-EC1D-6CD2-6829-6A36EA2A2243}"/>
          </ac:picMkLst>
        </pc:picChg>
        <pc:picChg chg="add mod">
          <ac:chgData name="Zoja Tužinská" userId="S::zoja.tuzinska@zsaklv.sk::0a2fa5cf-f7de-4c3c-b409-cc9a3e6f333c" providerId="AD" clId="Web-{1211D1FC-9B60-C708-BCFD-E3AD579876D0}" dt="2022-06-06T15:46:45.373" v="96" actId="1076"/>
          <ac:picMkLst>
            <pc:docMk/>
            <pc:sldMk cId="472165453" sldId="267"/>
            <ac:picMk id="5" creationId="{E771C284-8884-0BE6-81D5-35732BD57BA1}"/>
          </ac:picMkLst>
        </pc:picChg>
        <pc:picChg chg="add mod">
          <ac:chgData name="Zoja Tužinská" userId="S::zoja.tuzinska@zsaklv.sk::0a2fa5cf-f7de-4c3c-b409-cc9a3e6f333c" providerId="AD" clId="Web-{1211D1FC-9B60-C708-BCFD-E3AD579876D0}" dt="2022-06-06T15:43:01.555" v="83" actId="1076"/>
          <ac:picMkLst>
            <pc:docMk/>
            <pc:sldMk cId="472165453" sldId="267"/>
            <ac:picMk id="6" creationId="{5C8A131F-220D-3056-0D00-79E0BF6EA54E}"/>
          </ac:picMkLst>
        </pc:picChg>
        <pc:picChg chg="add mod">
          <ac:chgData name="Zoja Tužinská" userId="S::zoja.tuzinska@zsaklv.sk::0a2fa5cf-f7de-4c3c-b409-cc9a3e6f333c" providerId="AD" clId="Web-{1211D1FC-9B60-C708-BCFD-E3AD579876D0}" dt="2022-06-06T15:46:45.498" v="97" actId="1076"/>
          <ac:picMkLst>
            <pc:docMk/>
            <pc:sldMk cId="472165453" sldId="267"/>
            <ac:picMk id="7" creationId="{9945F8F6-9E1D-78B2-6690-9C03E3430177}"/>
          </ac:picMkLst>
        </pc:picChg>
        <pc:picChg chg="add mod">
          <ac:chgData name="Zoja Tužinská" userId="S::zoja.tuzinska@zsaklv.sk::0a2fa5cf-f7de-4c3c-b409-cc9a3e6f333c" providerId="AD" clId="Web-{1211D1FC-9B60-C708-BCFD-E3AD579876D0}" dt="2022-06-06T15:42:52.758" v="79" actId="1076"/>
          <ac:picMkLst>
            <pc:docMk/>
            <pc:sldMk cId="472165453" sldId="267"/>
            <ac:picMk id="8" creationId="{B60DF5B7-071F-9AD8-43C7-7F6081C35E85}"/>
          </ac:picMkLst>
        </pc:picChg>
        <pc:picChg chg="add mod">
          <ac:chgData name="Zoja Tužinská" userId="S::zoja.tuzinska@zsaklv.sk::0a2fa5cf-f7de-4c3c-b409-cc9a3e6f333c" providerId="AD" clId="Web-{1211D1FC-9B60-C708-BCFD-E3AD579876D0}" dt="2022-06-06T15:42:49.476" v="77" actId="1076"/>
          <ac:picMkLst>
            <pc:docMk/>
            <pc:sldMk cId="472165453" sldId="267"/>
            <ac:picMk id="9" creationId="{43DDECC4-DE5B-7299-3864-0D2A0E16F473}"/>
          </ac:picMkLst>
        </pc:picChg>
        <pc:picChg chg="add mod">
          <ac:chgData name="Zoja Tužinská" userId="S::zoja.tuzinska@zsaklv.sk::0a2fa5cf-f7de-4c3c-b409-cc9a3e6f333c" providerId="AD" clId="Web-{1211D1FC-9B60-C708-BCFD-E3AD579876D0}" dt="2022-06-06T15:46:45.592" v="98" actId="1076"/>
          <ac:picMkLst>
            <pc:docMk/>
            <pc:sldMk cId="472165453" sldId="267"/>
            <ac:picMk id="10" creationId="{3BDFD055-E53D-86F7-378A-AEA999CAE962}"/>
          </ac:picMkLst>
        </pc:picChg>
        <pc:picChg chg="add mod">
          <ac:chgData name="Zoja Tužinská" userId="S::zoja.tuzinska@zsaklv.sk::0a2fa5cf-f7de-4c3c-b409-cc9a3e6f333c" providerId="AD" clId="Web-{1211D1FC-9B60-C708-BCFD-E3AD579876D0}" dt="2022-06-06T15:46:45.717" v="99" actId="1076"/>
          <ac:picMkLst>
            <pc:docMk/>
            <pc:sldMk cId="472165453" sldId="267"/>
            <ac:picMk id="11" creationId="{BC31BDDE-E654-E41C-5413-CBADEB75441D}"/>
          </ac:picMkLst>
        </pc:picChg>
        <pc:picChg chg="add mod">
          <ac:chgData name="Zoja Tužinská" userId="S::zoja.tuzinska@zsaklv.sk::0a2fa5cf-f7de-4c3c-b409-cc9a3e6f333c" providerId="AD" clId="Web-{1211D1FC-9B60-C708-BCFD-E3AD579876D0}" dt="2022-06-06T15:46:45.842" v="100" actId="1076"/>
          <ac:picMkLst>
            <pc:docMk/>
            <pc:sldMk cId="472165453" sldId="267"/>
            <ac:picMk id="12" creationId="{11D6B6E6-94DD-DDF3-333A-2A27133B8090}"/>
          </ac:picMkLst>
        </pc:picChg>
        <pc:picChg chg="add mod">
          <ac:chgData name="Zoja Tužinská" userId="S::zoja.tuzinska@zsaklv.sk::0a2fa5cf-f7de-4c3c-b409-cc9a3e6f333c" providerId="AD" clId="Web-{1211D1FC-9B60-C708-BCFD-E3AD579876D0}" dt="2022-06-06T15:46:45.998" v="101" actId="1076"/>
          <ac:picMkLst>
            <pc:docMk/>
            <pc:sldMk cId="472165453" sldId="267"/>
            <ac:picMk id="13" creationId="{9F4690C2-BAF8-0527-71BD-97AFCC963873}"/>
          </ac:picMkLst>
        </pc:picChg>
        <pc:picChg chg="add mod">
          <ac:chgData name="Zoja Tužinská" userId="S::zoja.tuzinska@zsaklv.sk::0a2fa5cf-f7de-4c3c-b409-cc9a3e6f333c" providerId="AD" clId="Web-{1211D1FC-9B60-C708-BCFD-E3AD579876D0}" dt="2022-06-06T15:46:46.154" v="102" actId="1076"/>
          <ac:picMkLst>
            <pc:docMk/>
            <pc:sldMk cId="472165453" sldId="267"/>
            <ac:picMk id="14" creationId="{512976E5-C4C7-A5F2-A477-36C4587FE675}"/>
          </ac:picMkLst>
        </pc:picChg>
        <pc:picChg chg="add mod">
          <ac:chgData name="Zoja Tužinská" userId="S::zoja.tuzinska@zsaklv.sk::0a2fa5cf-f7de-4c3c-b409-cc9a3e6f333c" providerId="AD" clId="Web-{1211D1FC-9B60-C708-BCFD-E3AD579876D0}" dt="2022-06-06T15:46:46.264" v="103" actId="1076"/>
          <ac:picMkLst>
            <pc:docMk/>
            <pc:sldMk cId="472165453" sldId="267"/>
            <ac:picMk id="15" creationId="{26A6B046-7839-ED89-2809-E69A3B565EDD}"/>
          </ac:picMkLst>
        </pc:picChg>
        <pc:picChg chg="add mod">
          <ac:chgData name="Zoja Tužinská" userId="S::zoja.tuzinska@zsaklv.sk::0a2fa5cf-f7de-4c3c-b409-cc9a3e6f333c" providerId="AD" clId="Web-{1211D1FC-9B60-C708-BCFD-E3AD579876D0}" dt="2022-06-06T15:46:46.404" v="104" actId="1076"/>
          <ac:picMkLst>
            <pc:docMk/>
            <pc:sldMk cId="472165453" sldId="267"/>
            <ac:picMk id="16" creationId="{3425E58D-379C-D127-E116-D4959CAEE572}"/>
          </ac:picMkLst>
        </pc:picChg>
        <pc:picChg chg="add mod">
          <ac:chgData name="Zoja Tužinská" userId="S::zoja.tuzinska@zsaklv.sk::0a2fa5cf-f7de-4c3c-b409-cc9a3e6f333c" providerId="AD" clId="Web-{1211D1FC-9B60-C708-BCFD-E3AD579876D0}" dt="2022-06-06T15:46:46.561" v="105" actId="1076"/>
          <ac:picMkLst>
            <pc:docMk/>
            <pc:sldMk cId="472165453" sldId="267"/>
            <ac:picMk id="17" creationId="{86A6E6DC-C370-3741-5089-DCA8FBD7C223}"/>
          </ac:picMkLst>
        </pc:picChg>
        <pc:picChg chg="add mod">
          <ac:chgData name="Zoja Tužinská" userId="S::zoja.tuzinska@zsaklv.sk::0a2fa5cf-f7de-4c3c-b409-cc9a3e6f333c" providerId="AD" clId="Web-{1211D1FC-9B60-C708-BCFD-E3AD579876D0}" dt="2022-06-06T15:43:27.587" v="85"/>
          <ac:picMkLst>
            <pc:docMk/>
            <pc:sldMk cId="472165453" sldId="267"/>
            <ac:picMk id="18" creationId="{423D1791-F9FB-8B8F-F8C6-9610A9F24355}"/>
          </ac:picMkLst>
        </pc:picChg>
        <pc:picChg chg="add mod">
          <ac:chgData name="Zoja Tužinská" userId="S::zoja.tuzinska@zsaklv.sk::0a2fa5cf-f7de-4c3c-b409-cc9a3e6f333c" providerId="AD" clId="Web-{1211D1FC-9B60-C708-BCFD-E3AD579876D0}" dt="2022-06-06T15:47:36.125" v="118" actId="14100"/>
          <ac:picMkLst>
            <pc:docMk/>
            <pc:sldMk cId="472165453" sldId="267"/>
            <ac:picMk id="19" creationId="{AF29A3EA-77E4-8AAD-1BDC-2EB02AA92059}"/>
          </ac:picMkLst>
        </pc:picChg>
        <pc:picChg chg="add del mod">
          <ac:chgData name="Zoja Tužinská" userId="S::zoja.tuzinska@zsaklv.sk::0a2fa5cf-f7de-4c3c-b409-cc9a3e6f333c" providerId="AD" clId="Web-{1211D1FC-9B60-C708-BCFD-E3AD579876D0}" dt="2022-06-06T15:48:01.844" v="130"/>
          <ac:picMkLst>
            <pc:docMk/>
            <pc:sldMk cId="472165453" sldId="267"/>
            <ac:picMk id="20" creationId="{7E9713BB-6D0F-948E-795B-3D2E635E9902}"/>
          </ac:picMkLst>
        </pc:picChg>
        <pc:picChg chg="mod">
          <ac:chgData name="Zoja Tužinská" userId="S::zoja.tuzinska@zsaklv.sk::0a2fa5cf-f7de-4c3c-b409-cc9a3e6f333c" providerId="AD" clId="Web-{1211D1FC-9B60-C708-BCFD-E3AD579876D0}" dt="2022-06-06T15:47:49.531" v="125" actId="1076"/>
          <ac:picMkLst>
            <pc:docMk/>
            <pc:sldMk cId="472165453" sldId="267"/>
            <ac:picMk id="21" creationId="{7DAF2F96-945F-9084-5D60-9B6790EAC587}"/>
          </ac:picMkLst>
        </pc:picChg>
      </pc:sldChg>
      <pc:sldChg chg="addSp delSp modSp">
        <pc:chgData name="Zoja Tužinská" userId="S::zoja.tuzinska@zsaklv.sk::0a2fa5cf-f7de-4c3c-b409-cc9a3e6f333c" providerId="AD" clId="Web-{1211D1FC-9B60-C708-BCFD-E3AD579876D0}" dt="2022-06-06T15:41:40.068" v="46"/>
        <pc:sldMkLst>
          <pc:docMk/>
          <pc:sldMk cId="3401118289" sldId="277"/>
        </pc:sldMkLst>
        <pc:picChg chg="add del mod">
          <ac:chgData name="Zoja Tužinská" userId="S::zoja.tuzinska@zsaklv.sk::0a2fa5cf-f7de-4c3c-b409-cc9a3e6f333c" providerId="AD" clId="Web-{1211D1FC-9B60-C708-BCFD-E3AD579876D0}" dt="2022-06-06T15:41:40.068" v="46"/>
          <ac:picMkLst>
            <pc:docMk/>
            <pc:sldMk cId="3401118289" sldId="277"/>
            <ac:picMk id="3" creationId="{0DA922D7-935D-D7F3-BD94-50FD154A834A}"/>
          </ac:picMkLst>
        </pc:picChg>
        <pc:picChg chg="add del mod">
          <ac:chgData name="Zoja Tužinská" userId="S::zoja.tuzinska@zsaklv.sk::0a2fa5cf-f7de-4c3c-b409-cc9a3e6f333c" providerId="AD" clId="Web-{1211D1FC-9B60-C708-BCFD-E3AD579876D0}" dt="2022-06-06T15:41:29.334" v="44"/>
          <ac:picMkLst>
            <pc:docMk/>
            <pc:sldMk cId="3401118289" sldId="277"/>
            <ac:picMk id="5" creationId="{B46FB897-15E1-BAE6-2C32-0C9C8A115CEB}"/>
          </ac:picMkLst>
        </pc:picChg>
      </pc:sldChg>
      <pc:sldChg chg="addSp modSp">
        <pc:chgData name="Zoja Tužinská" userId="S::zoja.tuzinska@zsaklv.sk::0a2fa5cf-f7de-4c3c-b409-cc9a3e6f333c" providerId="AD" clId="Web-{1211D1FC-9B60-C708-BCFD-E3AD579876D0}" dt="2022-06-06T15:41:43.303" v="47"/>
        <pc:sldMkLst>
          <pc:docMk/>
          <pc:sldMk cId="2758933055" sldId="291"/>
        </pc:sldMkLst>
        <pc:picChg chg="add mod">
          <ac:chgData name="Zoja Tužinská" userId="S::zoja.tuzinska@zsaklv.sk::0a2fa5cf-f7de-4c3c-b409-cc9a3e6f333c" providerId="AD" clId="Web-{1211D1FC-9B60-C708-BCFD-E3AD579876D0}" dt="2022-06-06T15:39:52.175" v="34"/>
          <ac:picMkLst>
            <pc:docMk/>
            <pc:sldMk cId="2758933055" sldId="291"/>
            <ac:picMk id="2" creationId="{14511080-75DE-AE05-3514-205973BFD23F}"/>
          </ac:picMkLst>
        </pc:picChg>
        <pc:picChg chg="add mod">
          <ac:chgData name="Zoja Tužinská" userId="S::zoja.tuzinska@zsaklv.sk::0a2fa5cf-f7de-4c3c-b409-cc9a3e6f333c" providerId="AD" clId="Web-{1211D1FC-9B60-C708-BCFD-E3AD579876D0}" dt="2022-06-06T15:40:01.409" v="35"/>
          <ac:picMkLst>
            <pc:docMk/>
            <pc:sldMk cId="2758933055" sldId="291"/>
            <ac:picMk id="3" creationId="{69084FE7-CFF2-6E13-CB1B-CD4FE59D1B91}"/>
          </ac:picMkLst>
        </pc:picChg>
        <pc:picChg chg="add mod">
          <ac:chgData name="Zoja Tužinská" userId="S::zoja.tuzinska@zsaklv.sk::0a2fa5cf-f7de-4c3c-b409-cc9a3e6f333c" providerId="AD" clId="Web-{1211D1FC-9B60-C708-BCFD-E3AD579876D0}" dt="2022-06-06T15:40:09.331" v="36"/>
          <ac:picMkLst>
            <pc:docMk/>
            <pc:sldMk cId="2758933055" sldId="291"/>
            <ac:picMk id="4" creationId="{A82C8968-16A0-B9ED-0337-6CE6284F9F2D}"/>
          </ac:picMkLst>
        </pc:picChg>
        <pc:picChg chg="add mod">
          <ac:chgData name="Zoja Tužinská" userId="S::zoja.tuzinska@zsaklv.sk::0a2fa5cf-f7de-4c3c-b409-cc9a3e6f333c" providerId="AD" clId="Web-{1211D1FC-9B60-C708-BCFD-E3AD579876D0}" dt="2022-06-06T15:40:15.722" v="37"/>
          <ac:picMkLst>
            <pc:docMk/>
            <pc:sldMk cId="2758933055" sldId="291"/>
            <ac:picMk id="5" creationId="{4892A06D-D7D2-E6BC-E304-EB90F6D5E938}"/>
          </ac:picMkLst>
        </pc:picChg>
        <pc:picChg chg="add mod">
          <ac:chgData name="Zoja Tužinská" userId="S::zoja.tuzinska@zsaklv.sk::0a2fa5cf-f7de-4c3c-b409-cc9a3e6f333c" providerId="AD" clId="Web-{1211D1FC-9B60-C708-BCFD-E3AD579876D0}" dt="2022-06-06T15:40:51.989" v="40"/>
          <ac:picMkLst>
            <pc:docMk/>
            <pc:sldMk cId="2758933055" sldId="291"/>
            <ac:picMk id="6" creationId="{767B8B01-B760-F84C-1262-CA7D2307980A}"/>
          </ac:picMkLst>
        </pc:picChg>
        <pc:picChg chg="add mod">
          <ac:chgData name="Zoja Tužinská" userId="S::zoja.tuzinska@zsaklv.sk::0a2fa5cf-f7de-4c3c-b409-cc9a3e6f333c" providerId="AD" clId="Web-{1211D1FC-9B60-C708-BCFD-E3AD579876D0}" dt="2022-06-06T15:40:59.693" v="41"/>
          <ac:picMkLst>
            <pc:docMk/>
            <pc:sldMk cId="2758933055" sldId="291"/>
            <ac:picMk id="7" creationId="{FBAF0BC1-93B0-9A8B-0EF4-96A4782F63D7}"/>
          </ac:picMkLst>
        </pc:picChg>
        <pc:picChg chg="add mod">
          <ac:chgData name="Zoja Tužinská" userId="S::zoja.tuzinska@zsaklv.sk::0a2fa5cf-f7de-4c3c-b409-cc9a3e6f333c" providerId="AD" clId="Web-{1211D1FC-9B60-C708-BCFD-E3AD579876D0}" dt="2022-06-06T15:41:12.333" v="42"/>
          <ac:picMkLst>
            <pc:docMk/>
            <pc:sldMk cId="2758933055" sldId="291"/>
            <ac:picMk id="8" creationId="{548FA980-1B97-79FD-9BCB-453EFA1E07E7}"/>
          </ac:picMkLst>
        </pc:picChg>
        <pc:picChg chg="add mod">
          <ac:chgData name="Zoja Tužinská" userId="S::zoja.tuzinska@zsaklv.sk::0a2fa5cf-f7de-4c3c-b409-cc9a3e6f333c" providerId="AD" clId="Web-{1211D1FC-9B60-C708-BCFD-E3AD579876D0}" dt="2022-06-06T15:41:21.505" v="43"/>
          <ac:picMkLst>
            <pc:docMk/>
            <pc:sldMk cId="2758933055" sldId="291"/>
            <ac:picMk id="9" creationId="{438D01BC-492D-F01D-9ACC-5B4CC05E39D6}"/>
          </ac:picMkLst>
        </pc:picChg>
        <pc:picChg chg="add mod">
          <ac:chgData name="Zoja Tužinská" userId="S::zoja.tuzinska@zsaklv.sk::0a2fa5cf-f7de-4c3c-b409-cc9a3e6f333c" providerId="AD" clId="Web-{1211D1FC-9B60-C708-BCFD-E3AD579876D0}" dt="2022-06-06T15:41:34.552" v="45"/>
          <ac:picMkLst>
            <pc:docMk/>
            <pc:sldMk cId="2758933055" sldId="291"/>
            <ac:picMk id="10" creationId="{CA61B9A0-90CF-F20B-497C-05319AA9205B}"/>
          </ac:picMkLst>
        </pc:picChg>
        <pc:picChg chg="add mod">
          <ac:chgData name="Zoja Tužinská" userId="S::zoja.tuzinska@zsaklv.sk::0a2fa5cf-f7de-4c3c-b409-cc9a3e6f333c" providerId="AD" clId="Web-{1211D1FC-9B60-C708-BCFD-E3AD579876D0}" dt="2022-06-06T15:41:43.303" v="47"/>
          <ac:picMkLst>
            <pc:docMk/>
            <pc:sldMk cId="2758933055" sldId="291"/>
            <ac:picMk id="11" creationId="{00B0B623-07A1-F78F-D4D7-1744FC67E01F}"/>
          </ac:picMkLst>
        </pc:picChg>
      </pc:sldChg>
    </pc:docChg>
  </pc:docChgLst>
  <pc:docChgLst>
    <pc:chgData name="Zoja Tužinská" userId="S::zoja.tuzinska@zsaklv.sk::0a2fa5cf-f7de-4c3c-b409-cc9a3e6f333c" providerId="AD" clId="Web-{4211D748-27B2-534F-4516-163A40789CC9}"/>
    <pc:docChg chg="addSld modSld">
      <pc:chgData name="Zoja Tužinská" userId="S::zoja.tuzinska@zsaklv.sk::0a2fa5cf-f7de-4c3c-b409-cc9a3e6f333c" providerId="AD" clId="Web-{4211D748-27B2-534F-4516-163A40789CC9}" dt="2022-06-07T11:33:09.610" v="41"/>
      <pc:docMkLst>
        <pc:docMk/>
      </pc:docMkLst>
      <pc:sldChg chg="addSp delSp modSp new mod setBg">
        <pc:chgData name="Zoja Tužinská" userId="S::zoja.tuzinska@zsaklv.sk::0a2fa5cf-f7de-4c3c-b409-cc9a3e6f333c" providerId="AD" clId="Web-{4211D748-27B2-534F-4516-163A40789CC9}" dt="2022-06-07T11:33:09.610" v="41"/>
        <pc:sldMkLst>
          <pc:docMk/>
          <pc:sldMk cId="3300702930" sldId="294"/>
        </pc:sldMkLst>
        <pc:spChg chg="mod">
          <ac:chgData name="Zoja Tužinská" userId="S::zoja.tuzinska@zsaklv.sk::0a2fa5cf-f7de-4c3c-b409-cc9a3e6f333c" providerId="AD" clId="Web-{4211D748-27B2-534F-4516-163A40789CC9}" dt="2022-06-07T11:28:10.478" v="17" actId="20577"/>
          <ac:spMkLst>
            <pc:docMk/>
            <pc:sldMk cId="3300702930" sldId="294"/>
            <ac:spMk id="2" creationId="{A76BA172-7673-97BB-E8E2-914D7C012B0C}"/>
          </ac:spMkLst>
        </pc:spChg>
        <pc:spChg chg="del">
          <ac:chgData name="Zoja Tužinská" userId="S::zoja.tuzinska@zsaklv.sk::0a2fa5cf-f7de-4c3c-b409-cc9a3e6f333c" providerId="AD" clId="Web-{4211D748-27B2-534F-4516-163A40789CC9}" dt="2022-06-07T11:29:19.496" v="18"/>
          <ac:spMkLst>
            <pc:docMk/>
            <pc:sldMk cId="3300702930" sldId="294"/>
            <ac:spMk id="3" creationId="{4CF91569-6FE4-9A25-34F8-9CCC02B48F18}"/>
          </ac:spMkLst>
        </pc:spChg>
        <pc:picChg chg="add mod ord">
          <ac:chgData name="Zoja Tužinská" userId="S::zoja.tuzinska@zsaklv.sk::0a2fa5cf-f7de-4c3c-b409-cc9a3e6f333c" providerId="AD" clId="Web-{4211D748-27B2-534F-4516-163A40789CC9}" dt="2022-06-07T11:32:14.765" v="36" actId="1076"/>
          <ac:picMkLst>
            <pc:docMk/>
            <pc:sldMk cId="3300702930" sldId="294"/>
            <ac:picMk id="4" creationId="{A0328CE5-CE73-FD21-18BD-C727F2A08871}"/>
          </ac:picMkLst>
        </pc:picChg>
        <pc:picChg chg="add del mod">
          <ac:chgData name="Zoja Tužinská" userId="S::zoja.tuzinska@zsaklv.sk::0a2fa5cf-f7de-4c3c-b409-cc9a3e6f333c" providerId="AD" clId="Web-{4211D748-27B2-534F-4516-163A40789CC9}" dt="2022-06-07T11:30:45.279" v="28"/>
          <ac:picMkLst>
            <pc:docMk/>
            <pc:sldMk cId="3300702930" sldId="294"/>
            <ac:picMk id="5" creationId="{EAE9793A-B854-B089-20B9-350D7AFC3321}"/>
          </ac:picMkLst>
        </pc:picChg>
        <pc:picChg chg="add del mod">
          <ac:chgData name="Zoja Tužinská" userId="S::zoja.tuzinska@zsaklv.sk::0a2fa5cf-f7de-4c3c-b409-cc9a3e6f333c" providerId="AD" clId="Web-{4211D748-27B2-534F-4516-163A40789CC9}" dt="2022-06-07T11:30:44.185" v="27"/>
          <ac:picMkLst>
            <pc:docMk/>
            <pc:sldMk cId="3300702930" sldId="294"/>
            <ac:picMk id="6" creationId="{4DFFEFB1-77C4-B222-4DB3-01C4A73351F5}"/>
          </ac:picMkLst>
        </pc:picChg>
        <pc:picChg chg="add mod">
          <ac:chgData name="Zoja Tužinská" userId="S::zoja.tuzinska@zsaklv.sk::0a2fa5cf-f7de-4c3c-b409-cc9a3e6f333c" providerId="AD" clId="Web-{4211D748-27B2-534F-4516-163A40789CC9}" dt="2022-06-07T11:32:40.532" v="39" actId="1076"/>
          <ac:picMkLst>
            <pc:docMk/>
            <pc:sldMk cId="3300702930" sldId="294"/>
            <ac:picMk id="7" creationId="{F0219EBD-538D-35A8-7E0C-E27A44618CA7}"/>
          </ac:picMkLst>
        </pc:picChg>
        <pc:picChg chg="add mod">
          <ac:chgData name="Zoja Tužinská" userId="S::zoja.tuzinska@zsaklv.sk::0a2fa5cf-f7de-4c3c-b409-cc9a3e6f333c" providerId="AD" clId="Web-{4211D748-27B2-534F-4516-163A40789CC9}" dt="2022-06-07T11:32:16.015" v="37" actId="1076"/>
          <ac:picMkLst>
            <pc:docMk/>
            <pc:sldMk cId="3300702930" sldId="294"/>
            <ac:picMk id="8" creationId="{C5DE885F-E3A6-47B3-0A10-78839D0E7114}"/>
          </ac:picMkLst>
        </pc:picChg>
      </pc:sldChg>
    </pc:docChg>
  </pc:docChgLst>
  <pc:docChgLst>
    <pc:chgData name="Eva Pálová" userId="S::eva.palova@zsaklv.sk::ece22e51-d3bf-4b15-99cb-50905cb1a595" providerId="AD" clId="Web-{FE853A7D-5A1F-41F8-B28D-4AE95CC37C76}"/>
    <pc:docChg chg="addSld delSld modSld sldOrd">
      <pc:chgData name="Eva Pálová" userId="S::eva.palova@zsaklv.sk::ece22e51-d3bf-4b15-99cb-50905cb1a595" providerId="AD" clId="Web-{FE853A7D-5A1F-41F8-B28D-4AE95CC37C76}" dt="2022-06-06T16:01:52.093" v="625"/>
      <pc:docMkLst>
        <pc:docMk/>
      </pc:docMkLst>
      <pc:sldChg chg="ord">
        <pc:chgData name="Eva Pálová" userId="S::eva.palova@zsaklv.sk::ece22e51-d3bf-4b15-99cb-50905cb1a595" providerId="AD" clId="Web-{FE853A7D-5A1F-41F8-B28D-4AE95CC37C76}" dt="2022-06-06T15:51:52.090" v="510"/>
        <pc:sldMkLst>
          <pc:docMk/>
          <pc:sldMk cId="109857222" sldId="256"/>
        </pc:sldMkLst>
      </pc:sldChg>
      <pc:sldChg chg="addSp delSp modSp mod ord setBg">
        <pc:chgData name="Eva Pálová" userId="S::eva.palova@zsaklv.sk::ece22e51-d3bf-4b15-99cb-50905cb1a595" providerId="AD" clId="Web-{FE853A7D-5A1F-41F8-B28D-4AE95CC37C76}" dt="2022-06-06T15:53:34.752" v="534"/>
        <pc:sldMkLst>
          <pc:docMk/>
          <pc:sldMk cId="472165453" sldId="267"/>
        </pc:sldMkLst>
        <pc:spChg chg="mod ord">
          <ac:chgData name="Eva Pálová" userId="S::eva.palova@zsaklv.sk::ece22e51-d3bf-4b15-99cb-50905cb1a595" providerId="AD" clId="Web-{FE853A7D-5A1F-41F8-B28D-4AE95CC37C76}" dt="2022-06-06T15:53:20.064" v="531" actId="20577"/>
          <ac:spMkLst>
            <pc:docMk/>
            <pc:sldMk cId="472165453" sldId="267"/>
            <ac:spMk id="2" creationId="{6620FFB0-24F7-81C2-FF1C-1F39BFBEA773}"/>
          </ac:spMkLst>
        </pc:spChg>
        <pc:spChg chg="add del">
          <ac:chgData name="Eva Pálová" userId="S::eva.palova@zsaklv.sk::ece22e51-d3bf-4b15-99cb-50905cb1a595" providerId="AD" clId="Web-{FE853A7D-5A1F-41F8-B28D-4AE95CC37C76}" dt="2022-06-06T15:52:34.061" v="515"/>
          <ac:spMkLst>
            <pc:docMk/>
            <pc:sldMk cId="472165453" sldId="267"/>
            <ac:spMk id="26" creationId="{A5711A0E-A428-4ED1-96CB-33D69FD842E4}"/>
          </ac:spMkLst>
        </pc:spChg>
        <pc:picChg chg="mod">
          <ac:chgData name="Eva Pálová" userId="S::eva.palova@zsaklv.sk::ece22e51-d3bf-4b15-99cb-50905cb1a595" providerId="AD" clId="Web-{FE853A7D-5A1F-41F8-B28D-4AE95CC37C76}" dt="2022-06-06T15:53:01.110" v="520"/>
          <ac:picMkLst>
            <pc:docMk/>
            <pc:sldMk cId="472165453" sldId="267"/>
            <ac:picMk id="4" creationId="{90952587-EC1D-6CD2-6829-6A36EA2A2243}"/>
          </ac:picMkLst>
        </pc:picChg>
        <pc:picChg chg="del mod">
          <ac:chgData name="Eva Pálová" userId="S::eva.palova@zsaklv.sk::ece22e51-d3bf-4b15-99cb-50905cb1a595" providerId="AD" clId="Web-{FE853A7D-5A1F-41F8-B28D-4AE95CC37C76}" dt="2022-06-06T15:50:40.852" v="490"/>
          <ac:picMkLst>
            <pc:docMk/>
            <pc:sldMk cId="472165453" sldId="267"/>
            <ac:picMk id="5" creationId="{E771C284-8884-0BE6-81D5-35732BD57BA1}"/>
          </ac:picMkLst>
        </pc:picChg>
        <pc:picChg chg="del">
          <ac:chgData name="Eva Pálová" userId="S::eva.palova@zsaklv.sk::ece22e51-d3bf-4b15-99cb-50905cb1a595" providerId="AD" clId="Web-{FE853A7D-5A1F-41F8-B28D-4AE95CC37C76}" dt="2022-06-06T15:50:07.569" v="477"/>
          <ac:picMkLst>
            <pc:docMk/>
            <pc:sldMk cId="472165453" sldId="267"/>
            <ac:picMk id="6" creationId="{5C8A131F-220D-3056-0D00-79E0BF6EA54E}"/>
          </ac:picMkLst>
        </pc:picChg>
        <pc:picChg chg="del">
          <ac:chgData name="Eva Pálová" userId="S::eva.palova@zsaklv.sk::ece22e51-d3bf-4b15-99cb-50905cb1a595" providerId="AD" clId="Web-{FE853A7D-5A1F-41F8-B28D-4AE95CC37C76}" dt="2022-06-06T15:50:23.601" v="480"/>
          <ac:picMkLst>
            <pc:docMk/>
            <pc:sldMk cId="472165453" sldId="267"/>
            <ac:picMk id="7" creationId="{9945F8F6-9E1D-78B2-6690-9C03E3430177}"/>
          </ac:picMkLst>
        </pc:picChg>
        <pc:picChg chg="add del mod ord">
          <ac:chgData name="Eva Pálová" userId="S::eva.palova@zsaklv.sk::ece22e51-d3bf-4b15-99cb-50905cb1a595" providerId="AD" clId="Web-{FE853A7D-5A1F-41F8-B28D-4AE95CC37C76}" dt="2022-06-06T15:52:38.671" v="516"/>
          <ac:picMkLst>
            <pc:docMk/>
            <pc:sldMk cId="472165453" sldId="267"/>
            <ac:picMk id="8" creationId="{B60DF5B7-071F-9AD8-43C7-7F6081C35E85}"/>
          </ac:picMkLst>
        </pc:picChg>
        <pc:picChg chg="del">
          <ac:chgData name="Eva Pálová" userId="S::eva.palova@zsaklv.sk::ece22e51-d3bf-4b15-99cb-50905cb1a595" providerId="AD" clId="Web-{FE853A7D-5A1F-41F8-B28D-4AE95CC37C76}" dt="2022-06-06T15:50:48.868" v="494"/>
          <ac:picMkLst>
            <pc:docMk/>
            <pc:sldMk cId="472165453" sldId="267"/>
            <ac:picMk id="9" creationId="{43DDECC4-DE5B-7299-3864-0D2A0E16F473}"/>
          </ac:picMkLst>
        </pc:picChg>
        <pc:picChg chg="mod ord">
          <ac:chgData name="Eva Pálová" userId="S::eva.palova@zsaklv.sk::ece22e51-d3bf-4b15-99cb-50905cb1a595" providerId="AD" clId="Web-{FE853A7D-5A1F-41F8-B28D-4AE95CC37C76}" dt="2022-06-06T15:53:01.110" v="520"/>
          <ac:picMkLst>
            <pc:docMk/>
            <pc:sldMk cId="472165453" sldId="267"/>
            <ac:picMk id="10" creationId="{3BDFD055-E53D-86F7-378A-AEA999CAE962}"/>
          </ac:picMkLst>
        </pc:picChg>
        <pc:picChg chg="del">
          <ac:chgData name="Eva Pálová" userId="S::eva.palova@zsaklv.sk::ece22e51-d3bf-4b15-99cb-50905cb1a595" providerId="AD" clId="Web-{FE853A7D-5A1F-41F8-B28D-4AE95CC37C76}" dt="2022-06-06T15:50:34.773" v="487"/>
          <ac:picMkLst>
            <pc:docMk/>
            <pc:sldMk cId="472165453" sldId="267"/>
            <ac:picMk id="11" creationId="{BC31BDDE-E654-E41C-5413-CBADEB75441D}"/>
          </ac:picMkLst>
        </pc:picChg>
        <pc:picChg chg="del">
          <ac:chgData name="Eva Pálová" userId="S::eva.palova@zsaklv.sk::ece22e51-d3bf-4b15-99cb-50905cb1a595" providerId="AD" clId="Web-{FE853A7D-5A1F-41F8-B28D-4AE95CC37C76}" dt="2022-06-06T15:50:26.148" v="481"/>
          <ac:picMkLst>
            <pc:docMk/>
            <pc:sldMk cId="472165453" sldId="267"/>
            <ac:picMk id="12" creationId="{11D6B6E6-94DD-DDF3-333A-2A27133B8090}"/>
          </ac:picMkLst>
        </pc:picChg>
        <pc:picChg chg="mod">
          <ac:chgData name="Eva Pálová" userId="S::eva.palova@zsaklv.sk::ece22e51-d3bf-4b15-99cb-50905cb1a595" providerId="AD" clId="Web-{FE853A7D-5A1F-41F8-B28D-4AE95CC37C76}" dt="2022-06-06T15:53:01.110" v="520"/>
          <ac:picMkLst>
            <pc:docMk/>
            <pc:sldMk cId="472165453" sldId="267"/>
            <ac:picMk id="13" creationId="{9F4690C2-BAF8-0527-71BD-97AFCC963873}"/>
          </ac:picMkLst>
        </pc:picChg>
        <pc:picChg chg="add del">
          <ac:chgData name="Eva Pálová" userId="S::eva.palova@zsaklv.sk::ece22e51-d3bf-4b15-99cb-50905cb1a595" providerId="AD" clId="Web-{FE853A7D-5A1F-41F8-B28D-4AE95CC37C76}" dt="2022-06-06T15:51:23.979" v="501"/>
          <ac:picMkLst>
            <pc:docMk/>
            <pc:sldMk cId="472165453" sldId="267"/>
            <ac:picMk id="14" creationId="{512976E5-C4C7-A5F2-A477-36C4587FE675}"/>
          </ac:picMkLst>
        </pc:picChg>
        <pc:picChg chg="mod ord">
          <ac:chgData name="Eva Pálová" userId="S::eva.palova@zsaklv.sk::ece22e51-d3bf-4b15-99cb-50905cb1a595" providerId="AD" clId="Web-{FE853A7D-5A1F-41F8-B28D-4AE95CC37C76}" dt="2022-06-06T15:53:01.110" v="520"/>
          <ac:picMkLst>
            <pc:docMk/>
            <pc:sldMk cId="472165453" sldId="267"/>
            <ac:picMk id="15" creationId="{26A6B046-7839-ED89-2809-E69A3B565EDD}"/>
          </ac:picMkLst>
        </pc:picChg>
        <pc:picChg chg="del mod">
          <ac:chgData name="Eva Pálová" userId="S::eva.palova@zsaklv.sk::ece22e51-d3bf-4b15-99cb-50905cb1a595" providerId="AD" clId="Web-{FE853A7D-5A1F-41F8-B28D-4AE95CC37C76}" dt="2022-06-06T15:49:59.459" v="473"/>
          <ac:picMkLst>
            <pc:docMk/>
            <pc:sldMk cId="472165453" sldId="267"/>
            <ac:picMk id="16" creationId="{3425E58D-379C-D127-E116-D4959CAEE572}"/>
          </ac:picMkLst>
        </pc:picChg>
        <pc:picChg chg="mod">
          <ac:chgData name="Eva Pálová" userId="S::eva.palova@zsaklv.sk::ece22e51-d3bf-4b15-99cb-50905cb1a595" providerId="AD" clId="Web-{FE853A7D-5A1F-41F8-B28D-4AE95CC37C76}" dt="2022-06-06T15:53:01.110" v="520"/>
          <ac:picMkLst>
            <pc:docMk/>
            <pc:sldMk cId="472165453" sldId="267"/>
            <ac:picMk id="17" creationId="{86A6E6DC-C370-3741-5089-DCA8FBD7C223}"/>
          </ac:picMkLst>
        </pc:picChg>
        <pc:picChg chg="mod ord">
          <ac:chgData name="Eva Pálová" userId="S::eva.palova@zsaklv.sk::ece22e51-d3bf-4b15-99cb-50905cb1a595" providerId="AD" clId="Web-{FE853A7D-5A1F-41F8-B28D-4AE95CC37C76}" dt="2022-06-06T15:53:01.110" v="520"/>
          <ac:picMkLst>
            <pc:docMk/>
            <pc:sldMk cId="472165453" sldId="267"/>
            <ac:picMk id="18" creationId="{423D1791-F9FB-8B8F-F8C6-9610A9F24355}"/>
          </ac:picMkLst>
        </pc:picChg>
        <pc:picChg chg="mod ord">
          <ac:chgData name="Eva Pálová" userId="S::eva.palova@zsaklv.sk::ece22e51-d3bf-4b15-99cb-50905cb1a595" providerId="AD" clId="Web-{FE853A7D-5A1F-41F8-B28D-4AE95CC37C76}" dt="2022-06-06T15:53:01.110" v="520"/>
          <ac:picMkLst>
            <pc:docMk/>
            <pc:sldMk cId="472165453" sldId="267"/>
            <ac:picMk id="19" creationId="{AF29A3EA-77E4-8AAD-1BDC-2EB02AA92059}"/>
          </ac:picMkLst>
        </pc:picChg>
        <pc:picChg chg="add mod ord">
          <ac:chgData name="Eva Pálová" userId="S::eva.palova@zsaklv.sk::ece22e51-d3bf-4b15-99cb-50905cb1a595" providerId="AD" clId="Web-{FE853A7D-5A1F-41F8-B28D-4AE95CC37C76}" dt="2022-06-06T15:53:01.110" v="520"/>
          <ac:picMkLst>
            <pc:docMk/>
            <pc:sldMk cId="472165453" sldId="267"/>
            <ac:picMk id="21" creationId="{7DAF2F96-945F-9084-5D60-9B6790EAC587}"/>
          </ac:picMkLst>
        </pc:picChg>
      </pc:sldChg>
      <pc:sldChg chg="addSp delSp modSp mod ord setBg">
        <pc:chgData name="Eva Pálová" userId="S::eva.palova@zsaklv.sk::ece22e51-d3bf-4b15-99cb-50905cb1a595" providerId="AD" clId="Web-{FE853A7D-5A1F-41F8-B28D-4AE95CC37C76}" dt="2022-06-06T16:00:00.696" v="593" actId="20577"/>
        <pc:sldMkLst>
          <pc:docMk/>
          <pc:sldMk cId="2825507603" sldId="268"/>
        </pc:sldMkLst>
        <pc:spChg chg="mod ord">
          <ac:chgData name="Eva Pálová" userId="S::eva.palova@zsaklv.sk::ece22e51-d3bf-4b15-99cb-50905cb1a595" providerId="AD" clId="Web-{FE853A7D-5A1F-41F8-B28D-4AE95CC37C76}" dt="2022-06-06T16:00:00.696" v="593" actId="20577"/>
          <ac:spMkLst>
            <pc:docMk/>
            <pc:sldMk cId="2825507603" sldId="268"/>
            <ac:spMk id="2" creationId="{D28B0B2B-A023-517D-73F2-202F528FF8BC}"/>
          </ac:spMkLst>
        </pc:spChg>
        <pc:spChg chg="del mod">
          <ac:chgData name="Eva Pálová" userId="S::eva.palova@zsaklv.sk::ece22e51-d3bf-4b15-99cb-50905cb1a595" providerId="AD" clId="Web-{FE853A7D-5A1F-41F8-B28D-4AE95CC37C76}" dt="2022-06-06T15:55:47.275" v="587"/>
          <ac:spMkLst>
            <pc:docMk/>
            <pc:sldMk cId="2825507603" sldId="268"/>
            <ac:spMk id="3" creationId="{28B0F009-0472-2D57-8090-C819D2C1133F}"/>
          </ac:spMkLst>
        </pc:spChg>
        <pc:spChg chg="add">
          <ac:chgData name="Eva Pálová" userId="S::eva.palova@zsaklv.sk::ece22e51-d3bf-4b15-99cb-50905cb1a595" providerId="AD" clId="Web-{FE853A7D-5A1F-41F8-B28D-4AE95CC37C76}" dt="2022-06-06T15:55:59.870" v="589"/>
          <ac:spMkLst>
            <pc:docMk/>
            <pc:sldMk cId="2825507603" sldId="268"/>
            <ac:spMk id="22" creationId="{3B47FC9C-2ED3-4100-A4EF-E8CDFEE106C9}"/>
          </ac:spMkLst>
        </pc:spChg>
        <pc:picChg chg="add mod">
          <ac:chgData name="Eva Pálová" userId="S::eva.palova@zsaklv.sk::ece22e51-d3bf-4b15-99cb-50905cb1a595" providerId="AD" clId="Web-{FE853A7D-5A1F-41F8-B28D-4AE95CC37C76}" dt="2022-06-06T15:55:59.870" v="589"/>
          <ac:picMkLst>
            <pc:docMk/>
            <pc:sldMk cId="2825507603" sldId="268"/>
            <ac:picMk id="5" creationId="{F92F5703-424F-57FD-712B-40E2A6848A0F}"/>
          </ac:picMkLst>
        </pc:picChg>
        <pc:picChg chg="add mod ord">
          <ac:chgData name="Eva Pálová" userId="S::eva.palova@zsaklv.sk::ece22e51-d3bf-4b15-99cb-50905cb1a595" providerId="AD" clId="Web-{FE853A7D-5A1F-41F8-B28D-4AE95CC37C76}" dt="2022-06-06T15:55:59.870" v="589"/>
          <ac:picMkLst>
            <pc:docMk/>
            <pc:sldMk cId="2825507603" sldId="268"/>
            <ac:picMk id="7" creationId="{D3568D4E-9586-DF0D-9234-C79042C4B110}"/>
          </ac:picMkLst>
        </pc:picChg>
        <pc:picChg chg="add mod">
          <ac:chgData name="Eva Pálová" userId="S::eva.palova@zsaklv.sk::ece22e51-d3bf-4b15-99cb-50905cb1a595" providerId="AD" clId="Web-{FE853A7D-5A1F-41F8-B28D-4AE95CC37C76}" dt="2022-06-06T15:55:59.870" v="589"/>
          <ac:picMkLst>
            <pc:docMk/>
            <pc:sldMk cId="2825507603" sldId="268"/>
            <ac:picMk id="9" creationId="{942537E0-BB0D-1A48-FDB5-871768B168E9}"/>
          </ac:picMkLst>
        </pc:picChg>
        <pc:picChg chg="add mod">
          <ac:chgData name="Eva Pálová" userId="S::eva.palova@zsaklv.sk::ece22e51-d3bf-4b15-99cb-50905cb1a595" providerId="AD" clId="Web-{FE853A7D-5A1F-41F8-B28D-4AE95CC37C76}" dt="2022-06-06T15:55:59.870" v="589"/>
          <ac:picMkLst>
            <pc:docMk/>
            <pc:sldMk cId="2825507603" sldId="268"/>
            <ac:picMk id="11" creationId="{359C062B-9697-AF79-8021-D70B752E3EE4}"/>
          </ac:picMkLst>
        </pc:picChg>
        <pc:picChg chg="add mod ord">
          <ac:chgData name="Eva Pálová" userId="S::eva.palova@zsaklv.sk::ece22e51-d3bf-4b15-99cb-50905cb1a595" providerId="AD" clId="Web-{FE853A7D-5A1F-41F8-B28D-4AE95CC37C76}" dt="2022-06-06T15:55:59.870" v="589"/>
          <ac:picMkLst>
            <pc:docMk/>
            <pc:sldMk cId="2825507603" sldId="268"/>
            <ac:picMk id="13" creationId="{232E6291-6C57-7B5B-ED56-98AD0002D7EF}"/>
          </ac:picMkLst>
        </pc:picChg>
        <pc:picChg chg="add mod">
          <ac:chgData name="Eva Pálová" userId="S::eva.palova@zsaklv.sk::ece22e51-d3bf-4b15-99cb-50905cb1a595" providerId="AD" clId="Web-{FE853A7D-5A1F-41F8-B28D-4AE95CC37C76}" dt="2022-06-06T15:55:59.870" v="589"/>
          <ac:picMkLst>
            <pc:docMk/>
            <pc:sldMk cId="2825507603" sldId="268"/>
            <ac:picMk id="15" creationId="{DF785D1A-4F0B-6493-D8B0-552B17569578}"/>
          </ac:picMkLst>
        </pc:picChg>
        <pc:picChg chg="add mod ord">
          <ac:chgData name="Eva Pálová" userId="S::eva.palova@zsaklv.sk::ece22e51-d3bf-4b15-99cb-50905cb1a595" providerId="AD" clId="Web-{FE853A7D-5A1F-41F8-B28D-4AE95CC37C76}" dt="2022-06-06T15:55:59.870" v="589"/>
          <ac:picMkLst>
            <pc:docMk/>
            <pc:sldMk cId="2825507603" sldId="268"/>
            <ac:picMk id="17" creationId="{106921C0-73CB-5D30-D4E0-7642D5400139}"/>
          </ac:picMkLst>
        </pc:picChg>
        <pc:picChg chg="add del">
          <ac:chgData name="Eva Pálová" userId="S::eva.palova@zsaklv.sk::ece22e51-d3bf-4b15-99cb-50905cb1a595" providerId="AD" clId="Web-{FE853A7D-5A1F-41F8-B28D-4AE95CC37C76}" dt="2022-06-06T15:53:50.362" v="537"/>
          <ac:picMkLst>
            <pc:docMk/>
            <pc:sldMk cId="2825507603" sldId="268"/>
            <ac:picMk id="19" creationId="{77F038AF-5750-D605-3103-2E01CD587264}"/>
          </ac:picMkLst>
        </pc:picChg>
      </pc:sldChg>
      <pc:sldChg chg="addSp delSp modSp mod setBg">
        <pc:chgData name="Eva Pálová" userId="S::eva.palova@zsaklv.sk::ece22e51-d3bf-4b15-99cb-50905cb1a595" providerId="AD" clId="Web-{FE853A7D-5A1F-41F8-B28D-4AE95CC37C76}" dt="2022-06-06T15:28:38.496" v="216" actId="1076"/>
        <pc:sldMkLst>
          <pc:docMk/>
          <pc:sldMk cId="4097919154" sldId="270"/>
        </pc:sldMkLst>
        <pc:spChg chg="mod ord">
          <ac:chgData name="Eva Pálová" userId="S::eva.palova@zsaklv.sk::ece22e51-d3bf-4b15-99cb-50905cb1a595" providerId="AD" clId="Web-{FE853A7D-5A1F-41F8-B28D-4AE95CC37C76}" dt="2022-06-06T15:28:30.246" v="212" actId="20577"/>
          <ac:spMkLst>
            <pc:docMk/>
            <pc:sldMk cId="4097919154" sldId="270"/>
            <ac:spMk id="2" creationId="{C8D0E88D-C160-5DAB-28BD-AD5BCEB361C2}"/>
          </ac:spMkLst>
        </pc:spChg>
        <pc:spChg chg="del">
          <ac:chgData name="Eva Pálová" userId="S::eva.palova@zsaklv.sk::ece22e51-d3bf-4b15-99cb-50905cb1a595" providerId="AD" clId="Web-{FE853A7D-5A1F-41F8-B28D-4AE95CC37C76}" dt="2022-06-06T15:26:57.616" v="195"/>
          <ac:spMkLst>
            <pc:docMk/>
            <pc:sldMk cId="4097919154" sldId="270"/>
            <ac:spMk id="18" creationId="{E49CC64F-7275-4E33-961B-0C5CDC439875}"/>
          </ac:spMkLst>
        </pc:spChg>
        <pc:spChg chg="add">
          <ac:chgData name="Eva Pálová" userId="S::eva.palova@zsaklv.sk::ece22e51-d3bf-4b15-99cb-50905cb1a595" providerId="AD" clId="Web-{FE853A7D-5A1F-41F8-B28D-4AE95CC37C76}" dt="2022-06-06T15:26:57.616" v="195"/>
          <ac:spMkLst>
            <pc:docMk/>
            <pc:sldMk cId="4097919154" sldId="270"/>
            <ac:spMk id="23" creationId="{ECC07320-C2CA-4E29-8481-9D9E143C7788}"/>
          </ac:spMkLst>
        </pc:spChg>
        <pc:spChg chg="add">
          <ac:chgData name="Eva Pálová" userId="S::eva.palova@zsaklv.sk::ece22e51-d3bf-4b15-99cb-50905cb1a595" providerId="AD" clId="Web-{FE853A7D-5A1F-41F8-B28D-4AE95CC37C76}" dt="2022-06-06T15:26:57.616" v="195"/>
          <ac:spMkLst>
            <pc:docMk/>
            <pc:sldMk cId="4097919154" sldId="270"/>
            <ac:spMk id="25" creationId="{178FB36B-5BFE-42CA-BC60-1115E0D95EEC}"/>
          </ac:spMkLst>
        </pc:spChg>
        <pc:picChg chg="add mod">
          <ac:chgData name="Eva Pálová" userId="S::eva.palova@zsaklv.sk::ece22e51-d3bf-4b15-99cb-50905cb1a595" providerId="AD" clId="Web-{FE853A7D-5A1F-41F8-B28D-4AE95CC37C76}" dt="2022-06-06T15:27:45.212" v="204" actId="1076"/>
          <ac:picMkLst>
            <pc:docMk/>
            <pc:sldMk cId="4097919154" sldId="270"/>
            <ac:picMk id="3" creationId="{E69F9169-F94C-AC90-7A61-54CDEF3BE0C2}"/>
          </ac:picMkLst>
        </pc:picChg>
        <pc:picChg chg="add mod">
          <ac:chgData name="Eva Pálová" userId="S::eva.palova@zsaklv.sk::ece22e51-d3bf-4b15-99cb-50905cb1a595" providerId="AD" clId="Web-{FE853A7D-5A1F-41F8-B28D-4AE95CC37C76}" dt="2022-06-06T15:28:35.418" v="213" actId="1076"/>
          <ac:picMkLst>
            <pc:docMk/>
            <pc:sldMk cId="4097919154" sldId="270"/>
            <ac:picMk id="4" creationId="{48AEDCC1-2D23-7D96-BF50-80C452BEB0E4}"/>
          </ac:picMkLst>
        </pc:picChg>
        <pc:picChg chg="mod">
          <ac:chgData name="Eva Pálová" userId="S::eva.palova@zsaklv.sk::ece22e51-d3bf-4b15-99cb-50905cb1a595" providerId="AD" clId="Web-{FE853A7D-5A1F-41F8-B28D-4AE95CC37C76}" dt="2022-06-06T15:28:38.496" v="216" actId="1076"/>
          <ac:picMkLst>
            <pc:docMk/>
            <pc:sldMk cId="4097919154" sldId="270"/>
            <ac:picMk id="13" creationId="{0AEC5806-4950-68CE-936B-78F2CA768B16}"/>
          </ac:picMkLst>
        </pc:picChg>
      </pc:sldChg>
      <pc:sldChg chg="addSp delSp modSp mod setBg">
        <pc:chgData name="Eva Pálová" userId="S::eva.palova@zsaklv.sk::ece22e51-d3bf-4b15-99cb-50905cb1a595" providerId="AD" clId="Web-{FE853A7D-5A1F-41F8-B28D-4AE95CC37C76}" dt="2022-06-06T15:28:53.450" v="217"/>
        <pc:sldMkLst>
          <pc:docMk/>
          <pc:sldMk cId="446093055" sldId="271"/>
        </pc:sldMkLst>
        <pc:spChg chg="mod">
          <ac:chgData name="Eva Pálová" userId="S::eva.palova@zsaklv.sk::ece22e51-d3bf-4b15-99cb-50905cb1a595" providerId="AD" clId="Web-{FE853A7D-5A1F-41F8-B28D-4AE95CC37C76}" dt="2022-06-06T15:11:11.669" v="150" actId="20577"/>
          <ac:spMkLst>
            <pc:docMk/>
            <pc:sldMk cId="446093055" sldId="271"/>
            <ac:spMk id="2" creationId="{E1DB9D23-F151-06A9-08C0-D9B93CA97A40}"/>
          </ac:spMkLst>
        </pc:spChg>
        <pc:spChg chg="add del">
          <ac:chgData name="Eva Pálová" userId="S::eva.palova@zsaklv.sk::ece22e51-d3bf-4b15-99cb-50905cb1a595" providerId="AD" clId="Web-{FE853A7D-5A1F-41F8-B28D-4AE95CC37C76}" dt="2022-06-06T15:28:53.450" v="217"/>
          <ac:spMkLst>
            <pc:docMk/>
            <pc:sldMk cId="446093055" sldId="271"/>
            <ac:spMk id="3" creationId="{B2A8C250-8D2B-0277-5B53-D7B2A77DBAB9}"/>
          </ac:spMkLst>
        </pc:spChg>
      </pc:sldChg>
      <pc:sldChg chg="addSp delSp modSp">
        <pc:chgData name="Eva Pálová" userId="S::eva.palova@zsaklv.sk::ece22e51-d3bf-4b15-99cb-50905cb1a595" providerId="AD" clId="Web-{FE853A7D-5A1F-41F8-B28D-4AE95CC37C76}" dt="2022-06-06T15:32:16.790" v="242"/>
        <pc:sldMkLst>
          <pc:docMk/>
          <pc:sldMk cId="993543181" sldId="272"/>
        </pc:sldMkLst>
        <pc:spChg chg="mod">
          <ac:chgData name="Eva Pálová" userId="S::eva.palova@zsaklv.sk::ece22e51-d3bf-4b15-99cb-50905cb1a595" providerId="AD" clId="Web-{FE853A7D-5A1F-41F8-B28D-4AE95CC37C76}" dt="2022-06-06T15:08:50.865" v="117" actId="20577"/>
          <ac:spMkLst>
            <pc:docMk/>
            <pc:sldMk cId="993543181" sldId="272"/>
            <ac:spMk id="2" creationId="{D92CDDCF-8739-240E-37ED-1DADA6FC142F}"/>
          </ac:spMkLst>
        </pc:spChg>
        <pc:picChg chg="add del mod">
          <ac:chgData name="Eva Pálová" userId="S::eva.palova@zsaklv.sk::ece22e51-d3bf-4b15-99cb-50905cb1a595" providerId="AD" clId="Web-{FE853A7D-5A1F-41F8-B28D-4AE95CC37C76}" dt="2022-06-06T15:31:46.319" v="237"/>
          <ac:picMkLst>
            <pc:docMk/>
            <pc:sldMk cId="993543181" sldId="272"/>
            <ac:picMk id="3" creationId="{D51B2207-FBEC-A4B5-2E68-3288E530C54C}"/>
          </ac:picMkLst>
        </pc:picChg>
        <pc:picChg chg="add del mod">
          <ac:chgData name="Eva Pálová" userId="S::eva.palova@zsaklv.sk::ece22e51-d3bf-4b15-99cb-50905cb1a595" providerId="AD" clId="Web-{FE853A7D-5A1F-41F8-B28D-4AE95CC37C76}" dt="2022-06-06T15:32:16.790" v="242"/>
          <ac:picMkLst>
            <pc:docMk/>
            <pc:sldMk cId="993543181" sldId="272"/>
            <ac:picMk id="5" creationId="{811BC6D2-AB62-2043-E9B8-24C114C53943}"/>
          </ac:picMkLst>
        </pc:picChg>
      </pc:sldChg>
      <pc:sldChg chg="modSp">
        <pc:chgData name="Eva Pálová" userId="S::eva.palova@zsaklv.sk::ece22e51-d3bf-4b15-99cb-50905cb1a595" providerId="AD" clId="Web-{FE853A7D-5A1F-41F8-B28D-4AE95CC37C76}" dt="2022-06-06T15:08:13.831" v="109" actId="20577"/>
        <pc:sldMkLst>
          <pc:docMk/>
          <pc:sldMk cId="2884086156" sldId="273"/>
        </pc:sldMkLst>
        <pc:spChg chg="mod">
          <ac:chgData name="Eva Pálová" userId="S::eva.palova@zsaklv.sk::ece22e51-d3bf-4b15-99cb-50905cb1a595" providerId="AD" clId="Web-{FE853A7D-5A1F-41F8-B28D-4AE95CC37C76}" dt="2022-06-06T15:08:13.831" v="109" actId="20577"/>
          <ac:spMkLst>
            <pc:docMk/>
            <pc:sldMk cId="2884086156" sldId="273"/>
            <ac:spMk id="2" creationId="{0AFF7A3E-1910-6028-D283-6A2A6DDBC9FC}"/>
          </ac:spMkLst>
        </pc:spChg>
      </pc:sldChg>
      <pc:sldChg chg="addSp delSp modSp">
        <pc:chgData name="Eva Pálová" userId="S::eva.palova@zsaklv.sk::ece22e51-d3bf-4b15-99cb-50905cb1a595" providerId="AD" clId="Web-{FE853A7D-5A1F-41F8-B28D-4AE95CC37C76}" dt="2022-06-06T15:30:06.189" v="233" actId="14100"/>
        <pc:sldMkLst>
          <pc:docMk/>
          <pc:sldMk cId="26840076" sldId="274"/>
        </pc:sldMkLst>
        <pc:spChg chg="mod ord">
          <ac:chgData name="Eva Pálová" userId="S::eva.palova@zsaklv.sk::ece22e51-d3bf-4b15-99cb-50905cb1a595" providerId="AD" clId="Web-{FE853A7D-5A1F-41F8-B28D-4AE95CC37C76}" dt="2022-06-06T15:29:56.188" v="231" actId="20577"/>
          <ac:spMkLst>
            <pc:docMk/>
            <pc:sldMk cId="26840076" sldId="274"/>
            <ac:spMk id="2" creationId="{659828FD-A72A-042F-4961-89F3A1A90BFF}"/>
          </ac:spMkLst>
        </pc:spChg>
        <pc:spChg chg="del">
          <ac:chgData name="Eva Pálová" userId="S::eva.palova@zsaklv.sk::ece22e51-d3bf-4b15-99cb-50905cb1a595" providerId="AD" clId="Web-{FE853A7D-5A1F-41F8-B28D-4AE95CC37C76}" dt="2022-06-06T15:29:20.593" v="220"/>
          <ac:spMkLst>
            <pc:docMk/>
            <pc:sldMk cId="26840076" sldId="274"/>
            <ac:spMk id="10" creationId="{D880886B-02ED-4317-9236-CB60C22CF7F3}"/>
          </ac:spMkLst>
        </pc:spChg>
        <pc:spChg chg="del">
          <ac:chgData name="Eva Pálová" userId="S::eva.palova@zsaklv.sk::ece22e51-d3bf-4b15-99cb-50905cb1a595" providerId="AD" clId="Web-{FE853A7D-5A1F-41F8-B28D-4AE95CC37C76}" dt="2022-06-06T15:29:20.593" v="220"/>
          <ac:spMkLst>
            <pc:docMk/>
            <pc:sldMk cId="26840076" sldId="274"/>
            <ac:spMk id="12" creationId="{28C31856-6ABF-41FD-B683-B06E5FFF926B}"/>
          </ac:spMkLst>
        </pc:spChg>
        <pc:spChg chg="add">
          <ac:chgData name="Eva Pálová" userId="S::eva.palova@zsaklv.sk::ece22e51-d3bf-4b15-99cb-50905cb1a595" providerId="AD" clId="Web-{FE853A7D-5A1F-41F8-B28D-4AE95CC37C76}" dt="2022-06-06T15:29:20.593" v="220"/>
          <ac:spMkLst>
            <pc:docMk/>
            <pc:sldMk cId="26840076" sldId="274"/>
            <ac:spMk id="17" creationId="{FA69AAE0-49D5-4C8B-8BA2-55898C00E05E}"/>
          </ac:spMkLst>
        </pc:spChg>
        <pc:picChg chg="mod">
          <ac:chgData name="Eva Pálová" userId="S::eva.palova@zsaklv.sk::ece22e51-d3bf-4b15-99cb-50905cb1a595" providerId="AD" clId="Web-{FE853A7D-5A1F-41F8-B28D-4AE95CC37C76}" dt="2022-06-06T15:30:06.189" v="233" actId="14100"/>
          <ac:picMkLst>
            <pc:docMk/>
            <pc:sldMk cId="26840076" sldId="274"/>
            <ac:picMk id="4" creationId="{154FA8C7-51FB-0529-1A9D-2145DB19CEEB}"/>
          </ac:picMkLst>
        </pc:picChg>
        <pc:picChg chg="mod">
          <ac:chgData name="Eva Pálová" userId="S::eva.palova@zsaklv.sk::ece22e51-d3bf-4b15-99cb-50905cb1a595" providerId="AD" clId="Web-{FE853A7D-5A1F-41F8-B28D-4AE95CC37C76}" dt="2022-06-06T15:29:20.593" v="220"/>
          <ac:picMkLst>
            <pc:docMk/>
            <pc:sldMk cId="26840076" sldId="274"/>
            <ac:picMk id="5" creationId="{7011A3DE-DDB5-C759-A407-A9DAA8600689}"/>
          </ac:picMkLst>
        </pc:picChg>
      </pc:sldChg>
      <pc:sldChg chg="modSp">
        <pc:chgData name="Eva Pálová" userId="S::eva.palova@zsaklv.sk::ece22e51-d3bf-4b15-99cb-50905cb1a595" providerId="AD" clId="Web-{FE853A7D-5A1F-41F8-B28D-4AE95CC37C76}" dt="2022-06-06T15:07:16.187" v="93" actId="20577"/>
        <pc:sldMkLst>
          <pc:docMk/>
          <pc:sldMk cId="654599715" sldId="275"/>
        </pc:sldMkLst>
        <pc:spChg chg="mod">
          <ac:chgData name="Eva Pálová" userId="S::eva.palova@zsaklv.sk::ece22e51-d3bf-4b15-99cb-50905cb1a595" providerId="AD" clId="Web-{FE853A7D-5A1F-41F8-B28D-4AE95CC37C76}" dt="2022-06-06T15:07:16.187" v="93" actId="20577"/>
          <ac:spMkLst>
            <pc:docMk/>
            <pc:sldMk cId="654599715" sldId="275"/>
            <ac:spMk id="2" creationId="{F3ADA542-CC41-A6B1-7DC3-F2BD5EDBA8A1}"/>
          </ac:spMkLst>
        </pc:spChg>
        <pc:picChg chg="mod">
          <ac:chgData name="Eva Pálová" userId="S::eva.palova@zsaklv.sk::ece22e51-d3bf-4b15-99cb-50905cb1a595" providerId="AD" clId="Web-{FE853A7D-5A1F-41F8-B28D-4AE95CC37C76}" dt="2022-06-06T15:07:03.390" v="88" actId="1076"/>
          <ac:picMkLst>
            <pc:docMk/>
            <pc:sldMk cId="654599715" sldId="275"/>
            <ac:picMk id="4" creationId="{E2E2A3E4-B18F-5572-D866-C8E0336624EC}"/>
          </ac:picMkLst>
        </pc:picChg>
      </pc:sldChg>
      <pc:sldChg chg="addSp modSp">
        <pc:chgData name="Eva Pálová" userId="S::eva.palova@zsaklv.sk::ece22e51-d3bf-4b15-99cb-50905cb1a595" providerId="AD" clId="Web-{FE853A7D-5A1F-41F8-B28D-4AE95CC37C76}" dt="2022-06-06T15:36:48.164" v="278"/>
        <pc:sldMkLst>
          <pc:docMk/>
          <pc:sldMk cId="1819431163" sldId="276"/>
        </pc:sldMkLst>
        <pc:spChg chg="mod">
          <ac:chgData name="Eva Pálová" userId="S::eva.palova@zsaklv.sk::ece22e51-d3bf-4b15-99cb-50905cb1a595" providerId="AD" clId="Web-{FE853A7D-5A1F-41F8-B28D-4AE95CC37C76}" dt="2022-06-06T15:06:38.029" v="82" actId="20577"/>
          <ac:spMkLst>
            <pc:docMk/>
            <pc:sldMk cId="1819431163" sldId="276"/>
            <ac:spMk id="2" creationId="{03392159-12BD-28C1-A051-0DA5254702F1}"/>
          </ac:spMkLst>
        </pc:spChg>
        <pc:picChg chg="add mod">
          <ac:chgData name="Eva Pálová" userId="S::eva.palova@zsaklv.sk::ece22e51-d3bf-4b15-99cb-50905cb1a595" providerId="AD" clId="Web-{FE853A7D-5A1F-41F8-B28D-4AE95CC37C76}" dt="2022-06-06T15:36:48.164" v="278"/>
          <ac:picMkLst>
            <pc:docMk/>
            <pc:sldMk cId="1819431163" sldId="276"/>
            <ac:picMk id="3" creationId="{924CF9B8-BB66-48A7-AC85-8B040DF14AEC}"/>
          </ac:picMkLst>
        </pc:picChg>
        <pc:picChg chg="add mod">
          <ac:chgData name="Eva Pálová" userId="S::eva.palova@zsaklv.sk::ece22e51-d3bf-4b15-99cb-50905cb1a595" providerId="AD" clId="Web-{FE853A7D-5A1F-41F8-B28D-4AE95CC37C76}" dt="2022-06-06T15:36:41.164" v="277"/>
          <ac:picMkLst>
            <pc:docMk/>
            <pc:sldMk cId="1819431163" sldId="276"/>
            <ac:picMk id="5" creationId="{E18A980D-9918-45AD-47DD-407871912CB2}"/>
          </ac:picMkLst>
        </pc:picChg>
      </pc:sldChg>
      <pc:sldChg chg="modSp">
        <pc:chgData name="Eva Pálová" userId="S::eva.palova@zsaklv.sk::ece22e51-d3bf-4b15-99cb-50905cb1a595" providerId="AD" clId="Web-{FE853A7D-5A1F-41F8-B28D-4AE95CC37C76}" dt="2022-06-06T15:06:53.795" v="86" actId="20577"/>
        <pc:sldMkLst>
          <pc:docMk/>
          <pc:sldMk cId="3401118289" sldId="277"/>
        </pc:sldMkLst>
        <pc:spChg chg="mod">
          <ac:chgData name="Eva Pálová" userId="S::eva.palova@zsaklv.sk::ece22e51-d3bf-4b15-99cb-50905cb1a595" providerId="AD" clId="Web-{FE853A7D-5A1F-41F8-B28D-4AE95CC37C76}" dt="2022-06-06T15:06:53.795" v="86" actId="20577"/>
          <ac:spMkLst>
            <pc:docMk/>
            <pc:sldMk cId="3401118289" sldId="277"/>
            <ac:spMk id="2" creationId="{F2420269-92A2-5A0D-5A15-2293A44E76FD}"/>
          </ac:spMkLst>
        </pc:spChg>
      </pc:sldChg>
      <pc:sldChg chg="addSp delSp modSp">
        <pc:chgData name="Eva Pálová" userId="S::eva.palova@zsaklv.sk::ece22e51-d3bf-4b15-99cb-50905cb1a595" providerId="AD" clId="Web-{FE853A7D-5A1F-41F8-B28D-4AE95CC37C76}" dt="2022-06-06T15:38:08.106" v="284"/>
        <pc:sldMkLst>
          <pc:docMk/>
          <pc:sldMk cId="3690511698" sldId="279"/>
        </pc:sldMkLst>
        <pc:spChg chg="mod">
          <ac:chgData name="Eva Pálová" userId="S::eva.palova@zsaklv.sk::ece22e51-d3bf-4b15-99cb-50905cb1a595" providerId="AD" clId="Web-{FE853A7D-5A1F-41F8-B28D-4AE95CC37C76}" dt="2022-06-06T15:11:24.733" v="155" actId="20577"/>
          <ac:spMkLst>
            <pc:docMk/>
            <pc:sldMk cId="3690511698" sldId="279"/>
            <ac:spMk id="2" creationId="{8DA6F9BC-0C71-5F52-54F8-F83FD4066140}"/>
          </ac:spMkLst>
        </pc:spChg>
        <pc:spChg chg="del">
          <ac:chgData name="Eva Pálová" userId="S::eva.palova@zsaklv.sk::ece22e51-d3bf-4b15-99cb-50905cb1a595" providerId="AD" clId="Web-{FE853A7D-5A1F-41F8-B28D-4AE95CC37C76}" dt="2022-06-06T15:37:42.074" v="279"/>
          <ac:spMkLst>
            <pc:docMk/>
            <pc:sldMk cId="3690511698" sldId="279"/>
            <ac:spMk id="9" creationId="{09611487-CB73-18A3-7B54-936013E8D00A}"/>
          </ac:spMkLst>
        </pc:spChg>
        <pc:picChg chg="add mod ord">
          <ac:chgData name="Eva Pálová" userId="S::eva.palova@zsaklv.sk::ece22e51-d3bf-4b15-99cb-50905cb1a595" providerId="AD" clId="Web-{FE853A7D-5A1F-41F8-B28D-4AE95CC37C76}" dt="2022-06-06T15:38:08.106" v="284"/>
          <ac:picMkLst>
            <pc:docMk/>
            <pc:sldMk cId="3690511698" sldId="279"/>
            <ac:picMk id="3" creationId="{E9D48C54-6348-F9DC-1FFF-88A930611129}"/>
          </ac:picMkLst>
        </pc:picChg>
      </pc:sldChg>
      <pc:sldChg chg="del">
        <pc:chgData name="Eva Pálová" userId="S::eva.palova@zsaklv.sk::ece22e51-d3bf-4b15-99cb-50905cb1a595" providerId="AD" clId="Web-{FE853A7D-5A1F-41F8-B28D-4AE95CC37C76}" dt="2022-06-06T15:02:57.685" v="25"/>
        <pc:sldMkLst>
          <pc:docMk/>
          <pc:sldMk cId="3562964466" sldId="280"/>
        </pc:sldMkLst>
      </pc:sldChg>
      <pc:sldChg chg="modSp del">
        <pc:chgData name="Eva Pálová" userId="S::eva.palova@zsaklv.sk::ece22e51-d3bf-4b15-99cb-50905cb1a595" providerId="AD" clId="Web-{FE853A7D-5A1F-41F8-B28D-4AE95CC37C76}" dt="2022-06-06T15:45:28.272" v="373"/>
        <pc:sldMkLst>
          <pc:docMk/>
          <pc:sldMk cId="457674720" sldId="281"/>
        </pc:sldMkLst>
        <pc:spChg chg="mod">
          <ac:chgData name="Eva Pálová" userId="S::eva.palova@zsaklv.sk::ece22e51-d3bf-4b15-99cb-50905cb1a595" providerId="AD" clId="Web-{FE853A7D-5A1F-41F8-B28D-4AE95CC37C76}" dt="2022-06-06T15:12:36.815" v="171" actId="20577"/>
          <ac:spMkLst>
            <pc:docMk/>
            <pc:sldMk cId="457674720" sldId="281"/>
            <ac:spMk id="2" creationId="{470C9BBE-68D4-5F5B-87F6-9F387499DA93}"/>
          </ac:spMkLst>
        </pc:spChg>
      </pc:sldChg>
      <pc:sldChg chg="modSp del">
        <pc:chgData name="Eva Pálová" userId="S::eva.palova@zsaklv.sk::ece22e51-d3bf-4b15-99cb-50905cb1a595" providerId="AD" clId="Web-{FE853A7D-5A1F-41F8-B28D-4AE95CC37C76}" dt="2022-06-06T15:45:25.678" v="372"/>
        <pc:sldMkLst>
          <pc:docMk/>
          <pc:sldMk cId="916728862" sldId="282"/>
        </pc:sldMkLst>
        <pc:spChg chg="mod">
          <ac:chgData name="Eva Pálová" userId="S::eva.palova@zsaklv.sk::ece22e51-d3bf-4b15-99cb-50905cb1a595" providerId="AD" clId="Web-{FE853A7D-5A1F-41F8-B28D-4AE95CC37C76}" dt="2022-06-06T15:24:26.497" v="190" actId="20577"/>
          <ac:spMkLst>
            <pc:docMk/>
            <pc:sldMk cId="916728862" sldId="282"/>
            <ac:spMk id="2" creationId="{F7CBCE5C-D34A-94CD-A4DE-1E7F167273EC}"/>
          </ac:spMkLst>
        </pc:spChg>
      </pc:sldChg>
      <pc:sldChg chg="modSp del">
        <pc:chgData name="Eva Pálová" userId="S::eva.palova@zsaklv.sk::ece22e51-d3bf-4b15-99cb-50905cb1a595" providerId="AD" clId="Web-{FE853A7D-5A1F-41F8-B28D-4AE95CC37C76}" dt="2022-06-06T15:45:20.740" v="371"/>
        <pc:sldMkLst>
          <pc:docMk/>
          <pc:sldMk cId="2012923414" sldId="283"/>
        </pc:sldMkLst>
        <pc:spChg chg="mod">
          <ac:chgData name="Eva Pálová" userId="S::eva.palova@zsaklv.sk::ece22e51-d3bf-4b15-99cb-50905cb1a595" providerId="AD" clId="Web-{FE853A7D-5A1F-41F8-B28D-4AE95CC37C76}" dt="2022-06-06T15:17:34.206" v="179" actId="20577"/>
          <ac:spMkLst>
            <pc:docMk/>
            <pc:sldMk cId="2012923414" sldId="283"/>
            <ac:spMk id="2" creationId="{3B12B860-EE61-8934-D827-4D8E37F29DAF}"/>
          </ac:spMkLst>
        </pc:spChg>
      </pc:sldChg>
      <pc:sldChg chg="modSp">
        <pc:chgData name="Eva Pálová" userId="S::eva.palova@zsaklv.sk::ece22e51-d3bf-4b15-99cb-50905cb1a595" providerId="AD" clId="Web-{FE853A7D-5A1F-41F8-B28D-4AE95CC37C76}" dt="2022-06-06T15:11:52.812" v="166" actId="20577"/>
        <pc:sldMkLst>
          <pc:docMk/>
          <pc:sldMk cId="3158596733" sldId="284"/>
        </pc:sldMkLst>
        <pc:spChg chg="mod">
          <ac:chgData name="Eva Pálová" userId="S::eva.palova@zsaklv.sk::ece22e51-d3bf-4b15-99cb-50905cb1a595" providerId="AD" clId="Web-{FE853A7D-5A1F-41F8-B28D-4AE95CC37C76}" dt="2022-06-06T15:11:52.812" v="166" actId="20577"/>
          <ac:spMkLst>
            <pc:docMk/>
            <pc:sldMk cId="3158596733" sldId="284"/>
            <ac:spMk id="2" creationId="{9397101C-FA94-21D3-E1E9-D21FDBD05167}"/>
          </ac:spMkLst>
        </pc:spChg>
      </pc:sldChg>
      <pc:sldChg chg="addSp delSp modSp mod setBg">
        <pc:chgData name="Eva Pálová" userId="S::eva.palova@zsaklv.sk::ece22e51-d3bf-4b15-99cb-50905cb1a595" providerId="AD" clId="Web-{FE853A7D-5A1F-41F8-B28D-4AE95CC37C76}" dt="2022-06-06T15:42:53.591" v="329"/>
        <pc:sldMkLst>
          <pc:docMk/>
          <pc:sldMk cId="1135040923" sldId="285"/>
        </pc:sldMkLst>
        <pc:spChg chg="mod ord">
          <ac:chgData name="Eva Pálová" userId="S::eva.palova@zsaklv.sk::ece22e51-d3bf-4b15-99cb-50905cb1a595" providerId="AD" clId="Web-{FE853A7D-5A1F-41F8-B28D-4AE95CC37C76}" dt="2022-06-06T15:42:24.636" v="325" actId="1076"/>
          <ac:spMkLst>
            <pc:docMk/>
            <pc:sldMk cId="1135040923" sldId="285"/>
            <ac:spMk id="2" creationId="{CA6894B9-0800-1416-E2D2-24903D6376D9}"/>
          </ac:spMkLst>
        </pc:spChg>
        <pc:spChg chg="add del">
          <ac:chgData name="Eva Pálová" userId="S::eva.palova@zsaklv.sk::ece22e51-d3bf-4b15-99cb-50905cb1a595" providerId="AD" clId="Web-{FE853A7D-5A1F-41F8-B28D-4AE95CC37C76}" dt="2022-06-06T15:40:33.787" v="309"/>
          <ac:spMkLst>
            <pc:docMk/>
            <pc:sldMk cId="1135040923" sldId="285"/>
            <ac:spMk id="12" creationId="{848F64AA-5BE2-4280-BEFA-DC288118FCCE}"/>
          </ac:spMkLst>
        </pc:spChg>
        <pc:spChg chg="add del">
          <ac:chgData name="Eva Pálová" userId="S::eva.palova@zsaklv.sk::ece22e51-d3bf-4b15-99cb-50905cb1a595" providerId="AD" clId="Web-{FE853A7D-5A1F-41F8-B28D-4AE95CC37C76}" dt="2022-06-06T15:40:33.787" v="309"/>
          <ac:spMkLst>
            <pc:docMk/>
            <pc:sldMk cId="1135040923" sldId="285"/>
            <ac:spMk id="16" creationId="{BB593E13-DC7F-32C6-37C0-957F72CFB236}"/>
          </ac:spMkLst>
        </pc:spChg>
        <pc:spChg chg="add del">
          <ac:chgData name="Eva Pálová" userId="S::eva.palova@zsaklv.sk::ece22e51-d3bf-4b15-99cb-50905cb1a595" providerId="AD" clId="Web-{FE853A7D-5A1F-41F8-B28D-4AE95CC37C76}" dt="2022-06-06T15:40:24.833" v="307"/>
          <ac:spMkLst>
            <pc:docMk/>
            <pc:sldMk cId="1135040923" sldId="285"/>
            <ac:spMk id="17" creationId="{EE30EEB6-1483-4128-8331-806627678CB0}"/>
          </ac:spMkLst>
        </pc:spChg>
        <pc:spChg chg="add del">
          <ac:chgData name="Eva Pálová" userId="S::eva.palova@zsaklv.sk::ece22e51-d3bf-4b15-99cb-50905cb1a595" providerId="AD" clId="Web-{FE853A7D-5A1F-41F8-B28D-4AE95CC37C76}" dt="2022-06-06T15:40:33.787" v="309"/>
          <ac:spMkLst>
            <pc:docMk/>
            <pc:sldMk cId="1135040923" sldId="285"/>
            <ac:spMk id="19" creationId="{33CD251C-A887-4D2F-925B-FC097198538B}"/>
          </ac:spMkLst>
        </pc:spChg>
        <pc:grpChg chg="add del">
          <ac:chgData name="Eva Pálová" userId="S::eva.palova@zsaklv.sk::ece22e51-d3bf-4b15-99cb-50905cb1a595" providerId="AD" clId="Web-{FE853A7D-5A1F-41F8-B28D-4AE95CC37C76}" dt="2022-06-06T15:40:33.787" v="309"/>
          <ac:grpSpMkLst>
            <pc:docMk/>
            <pc:sldMk cId="1135040923" sldId="285"/>
            <ac:grpSpMk id="21" creationId="{770AE191-D2EA-45C9-A44D-830C188F74CB}"/>
          </ac:grpSpMkLst>
        </pc:grpChg>
        <pc:picChg chg="add mod">
          <ac:chgData name="Eva Pálová" userId="S::eva.palova@zsaklv.sk::ece22e51-d3bf-4b15-99cb-50905cb1a595" providerId="AD" clId="Web-{FE853A7D-5A1F-41F8-B28D-4AE95CC37C76}" dt="2022-06-06T15:42:53.591" v="329"/>
          <ac:picMkLst>
            <pc:docMk/>
            <pc:sldMk cId="1135040923" sldId="285"/>
            <ac:picMk id="3" creationId="{91112363-ECF9-300A-20E8-16BFB8F2EFE3}"/>
          </ac:picMkLst>
        </pc:picChg>
        <pc:picChg chg="mod ord">
          <ac:chgData name="Eva Pálová" userId="S::eva.palova@zsaklv.sk::ece22e51-d3bf-4b15-99cb-50905cb1a595" providerId="AD" clId="Web-{FE853A7D-5A1F-41F8-B28D-4AE95CC37C76}" dt="2022-06-06T15:40:33.787" v="309"/>
          <ac:picMkLst>
            <pc:docMk/>
            <pc:sldMk cId="1135040923" sldId="285"/>
            <ac:picMk id="4" creationId="{A163B64A-6444-320C-8803-799F48BEEA59}"/>
          </ac:picMkLst>
        </pc:picChg>
        <pc:picChg chg="add mod">
          <ac:chgData name="Eva Pálová" userId="S::eva.palova@zsaklv.sk::ece22e51-d3bf-4b15-99cb-50905cb1a595" providerId="AD" clId="Web-{FE853A7D-5A1F-41F8-B28D-4AE95CC37C76}" dt="2022-06-06T15:42:32.028" v="327"/>
          <ac:picMkLst>
            <pc:docMk/>
            <pc:sldMk cId="1135040923" sldId="285"/>
            <ac:picMk id="5" creationId="{C3FE56C6-EFFB-97D7-FDBD-0D19011C6CA1}"/>
          </ac:picMkLst>
        </pc:picChg>
        <pc:picChg chg="mod">
          <ac:chgData name="Eva Pálová" userId="S::eva.palova@zsaklv.sk::ece22e51-d3bf-4b15-99cb-50905cb1a595" providerId="AD" clId="Web-{FE853A7D-5A1F-41F8-B28D-4AE95CC37C76}" dt="2022-06-06T15:40:33.787" v="309"/>
          <ac:picMkLst>
            <pc:docMk/>
            <pc:sldMk cId="1135040923" sldId="285"/>
            <ac:picMk id="6" creationId="{BFCC6F86-3712-9C90-B4FA-BBAFDEE50DBA}"/>
          </ac:picMkLst>
        </pc:picChg>
        <pc:picChg chg="mod">
          <ac:chgData name="Eva Pálová" userId="S::eva.palova@zsaklv.sk::ece22e51-d3bf-4b15-99cb-50905cb1a595" providerId="AD" clId="Web-{FE853A7D-5A1F-41F8-B28D-4AE95CC37C76}" dt="2022-06-06T15:40:33.787" v="309"/>
          <ac:picMkLst>
            <pc:docMk/>
            <pc:sldMk cId="1135040923" sldId="285"/>
            <ac:picMk id="7" creationId="{C5D1A07A-13A3-4458-4C7A-055C1FE43889}"/>
          </ac:picMkLst>
        </pc:picChg>
      </pc:sldChg>
      <pc:sldChg chg="addSp delSp modSp">
        <pc:chgData name="Eva Pálová" userId="S::eva.palova@zsaklv.sk::ece22e51-d3bf-4b15-99cb-50905cb1a595" providerId="AD" clId="Web-{FE853A7D-5A1F-41F8-B28D-4AE95CC37C76}" dt="2022-06-06T15:39:08.907" v="298" actId="1076"/>
        <pc:sldMkLst>
          <pc:docMk/>
          <pc:sldMk cId="3279371824" sldId="286"/>
        </pc:sldMkLst>
        <pc:spChg chg="mod">
          <ac:chgData name="Eva Pálová" userId="S::eva.palova@zsaklv.sk::ece22e51-d3bf-4b15-99cb-50905cb1a595" providerId="AD" clId="Web-{FE853A7D-5A1F-41F8-B28D-4AE95CC37C76}" dt="2022-06-06T15:05:28.381" v="77" actId="1076"/>
          <ac:spMkLst>
            <pc:docMk/>
            <pc:sldMk cId="3279371824" sldId="286"/>
            <ac:spMk id="2" creationId="{9B3D6B5B-F4C1-344F-5C2A-05219F3F37DF}"/>
          </ac:spMkLst>
        </pc:spChg>
        <pc:spChg chg="del">
          <ac:chgData name="Eva Pálová" userId="S::eva.palova@zsaklv.sk::ece22e51-d3bf-4b15-99cb-50905cb1a595" providerId="AD" clId="Web-{FE853A7D-5A1F-41F8-B28D-4AE95CC37C76}" dt="2022-06-06T15:05:03.458" v="71"/>
          <ac:spMkLst>
            <pc:docMk/>
            <pc:sldMk cId="3279371824" sldId="286"/>
            <ac:spMk id="17" creationId="{9E4663A2-04E3-E536-3092-C56716454523}"/>
          </ac:spMkLst>
        </pc:spChg>
        <pc:picChg chg="add del mod">
          <ac:chgData name="Eva Pálová" userId="S::eva.palova@zsaklv.sk::ece22e51-d3bf-4b15-99cb-50905cb1a595" providerId="AD" clId="Web-{FE853A7D-5A1F-41F8-B28D-4AE95CC37C76}" dt="2022-06-06T15:38:35.889" v="290"/>
          <ac:picMkLst>
            <pc:docMk/>
            <pc:sldMk cId="3279371824" sldId="286"/>
            <ac:picMk id="3" creationId="{3070EF1D-7848-999B-C47E-BBEC66C0A101}"/>
          </ac:picMkLst>
        </pc:picChg>
        <pc:picChg chg="add mod">
          <ac:chgData name="Eva Pálová" userId="S::eva.palova@zsaklv.sk::ece22e51-d3bf-4b15-99cb-50905cb1a595" providerId="AD" clId="Web-{FE853A7D-5A1F-41F8-B28D-4AE95CC37C76}" dt="2022-06-06T15:39:08.907" v="298" actId="1076"/>
          <ac:picMkLst>
            <pc:docMk/>
            <pc:sldMk cId="3279371824" sldId="286"/>
            <ac:picMk id="5" creationId="{32806331-1D93-4BFE-611F-87E76DA07F56}"/>
          </ac:picMkLst>
        </pc:picChg>
      </pc:sldChg>
      <pc:sldChg chg="addSp delSp modSp mod setBg addAnim delAnim">
        <pc:chgData name="Eva Pálová" userId="S::eva.palova@zsaklv.sk::ece22e51-d3bf-4b15-99cb-50905cb1a595" providerId="AD" clId="Web-{FE853A7D-5A1F-41F8-B28D-4AE95CC37C76}" dt="2022-06-06T15:35:26.660" v="270" actId="1076"/>
        <pc:sldMkLst>
          <pc:docMk/>
          <pc:sldMk cId="3660138479" sldId="288"/>
        </pc:sldMkLst>
        <pc:spChg chg="mod ord">
          <ac:chgData name="Eva Pálová" userId="S::eva.palova@zsaklv.sk::ece22e51-d3bf-4b15-99cb-50905cb1a595" providerId="AD" clId="Web-{FE853A7D-5A1F-41F8-B28D-4AE95CC37C76}" dt="2022-06-06T15:34:48.986" v="266" actId="20577"/>
          <ac:spMkLst>
            <pc:docMk/>
            <pc:sldMk cId="3660138479" sldId="288"/>
            <ac:spMk id="2" creationId="{49730B65-C20E-8B97-A731-7C6154CDF4DC}"/>
          </ac:spMkLst>
        </pc:spChg>
        <pc:spChg chg="del mod">
          <ac:chgData name="Eva Pálová" userId="S::eva.palova@zsaklv.sk::ece22e51-d3bf-4b15-99cb-50905cb1a595" providerId="AD" clId="Web-{FE853A7D-5A1F-41F8-B28D-4AE95CC37C76}" dt="2022-06-06T15:32:56.542" v="248"/>
          <ac:spMkLst>
            <pc:docMk/>
            <pc:sldMk cId="3660138479" sldId="288"/>
            <ac:spMk id="8" creationId="{7619A18B-4E93-7E02-1C0B-9A60B8C67504}"/>
          </ac:spMkLst>
        </pc:spChg>
        <pc:spChg chg="add del">
          <ac:chgData name="Eva Pálová" userId="S::eva.palova@zsaklv.sk::ece22e51-d3bf-4b15-99cb-50905cb1a595" providerId="AD" clId="Web-{FE853A7D-5A1F-41F8-B28D-4AE95CC37C76}" dt="2022-06-06T15:33:59.968" v="253"/>
          <ac:spMkLst>
            <pc:docMk/>
            <pc:sldMk cId="3660138479" sldId="288"/>
            <ac:spMk id="11" creationId="{F13C74B1-5B17-4795-BED0-7140497B445A}"/>
          </ac:spMkLst>
        </pc:spChg>
        <pc:spChg chg="add del">
          <ac:chgData name="Eva Pálová" userId="S::eva.palova@zsaklv.sk::ece22e51-d3bf-4b15-99cb-50905cb1a595" providerId="AD" clId="Web-{FE853A7D-5A1F-41F8-B28D-4AE95CC37C76}" dt="2022-06-06T15:33:59.968" v="253"/>
          <ac:spMkLst>
            <pc:docMk/>
            <pc:sldMk cId="3660138479" sldId="288"/>
            <ac:spMk id="13" creationId="{D4974D33-8DC5-464E-8C6D-BE58F0669C17}"/>
          </ac:spMkLst>
        </pc:spChg>
        <pc:spChg chg="add del">
          <ac:chgData name="Eva Pálová" userId="S::eva.palova@zsaklv.sk::ece22e51-d3bf-4b15-99cb-50905cb1a595" providerId="AD" clId="Web-{FE853A7D-5A1F-41F8-B28D-4AE95CC37C76}" dt="2022-06-06T15:33:59.968" v="252"/>
          <ac:spMkLst>
            <pc:docMk/>
            <pc:sldMk cId="3660138479" sldId="288"/>
            <ac:spMk id="18" creationId="{71B2258F-86CA-4D4D-8270-BC05FCDEBFB3}"/>
          </ac:spMkLst>
        </pc:spChg>
        <pc:spChg chg="add del">
          <ac:chgData name="Eva Pálová" userId="S::eva.palova@zsaklv.sk::ece22e51-d3bf-4b15-99cb-50905cb1a595" providerId="AD" clId="Web-{FE853A7D-5A1F-41F8-B28D-4AE95CC37C76}" dt="2022-06-06T15:34:28.500" v="256"/>
          <ac:spMkLst>
            <pc:docMk/>
            <pc:sldMk cId="3660138479" sldId="288"/>
            <ac:spMk id="20" creationId="{007891EC-4501-44ED-A8C8-B11B6DB767AB}"/>
          </ac:spMkLst>
        </pc:spChg>
        <pc:spChg chg="add del">
          <ac:chgData name="Eva Pálová" userId="S::eva.palova@zsaklv.sk::ece22e51-d3bf-4b15-99cb-50905cb1a595" providerId="AD" clId="Web-{FE853A7D-5A1F-41F8-B28D-4AE95CC37C76}" dt="2022-06-06T15:34:28.500" v="256"/>
          <ac:spMkLst>
            <pc:docMk/>
            <pc:sldMk cId="3660138479" sldId="288"/>
            <ac:spMk id="21" creationId="{C1DD1A8A-57D5-4A81-AD04-532B043C5611}"/>
          </ac:spMkLst>
        </pc:spChg>
        <pc:spChg chg="add">
          <ac:chgData name="Eva Pálová" userId="S::eva.palova@zsaklv.sk::ece22e51-d3bf-4b15-99cb-50905cb1a595" providerId="AD" clId="Web-{FE853A7D-5A1F-41F8-B28D-4AE95CC37C76}" dt="2022-06-06T15:34:28.500" v="256"/>
          <ac:spMkLst>
            <pc:docMk/>
            <pc:sldMk cId="3660138479" sldId="288"/>
            <ac:spMk id="26" creationId="{7CA0DAA6-33B8-4A25-810D-2F4D816FB40E}"/>
          </ac:spMkLst>
        </pc:spChg>
        <pc:picChg chg="add mod">
          <ac:chgData name="Eva Pálová" userId="S::eva.palova@zsaklv.sk::ece22e51-d3bf-4b15-99cb-50905cb1a595" providerId="AD" clId="Web-{FE853A7D-5A1F-41F8-B28D-4AE95CC37C76}" dt="2022-06-06T15:35:11.050" v="268" actId="1076"/>
          <ac:picMkLst>
            <pc:docMk/>
            <pc:sldMk cId="3660138479" sldId="288"/>
            <ac:picMk id="3" creationId="{A91713B7-0F52-5A21-7950-F528170DAF13}"/>
          </ac:picMkLst>
        </pc:picChg>
        <pc:picChg chg="add del mod ord">
          <ac:chgData name="Eva Pálová" userId="S::eva.palova@zsaklv.sk::ece22e51-d3bf-4b15-99cb-50905cb1a595" providerId="AD" clId="Web-{FE853A7D-5A1F-41F8-B28D-4AE95CC37C76}" dt="2022-06-06T15:34:28.500" v="256"/>
          <ac:picMkLst>
            <pc:docMk/>
            <pc:sldMk cId="3660138479" sldId="288"/>
            <ac:picMk id="4" creationId="{C61D770F-4C2F-1200-BF06-2E2380576E4B}"/>
          </ac:picMkLst>
        </pc:picChg>
        <pc:picChg chg="add mod">
          <ac:chgData name="Eva Pálová" userId="S::eva.palova@zsaklv.sk::ece22e51-d3bf-4b15-99cb-50905cb1a595" providerId="AD" clId="Web-{FE853A7D-5A1F-41F8-B28D-4AE95CC37C76}" dt="2022-06-06T15:35:26.660" v="270" actId="1076"/>
          <ac:picMkLst>
            <pc:docMk/>
            <pc:sldMk cId="3660138479" sldId="288"/>
            <ac:picMk id="5" creationId="{BA74B905-9E08-C43A-8D42-C4AC8413871B}"/>
          </ac:picMkLst>
        </pc:picChg>
      </pc:sldChg>
      <pc:sldChg chg="new del">
        <pc:chgData name="Eva Pálová" userId="S::eva.palova@zsaklv.sk::ece22e51-d3bf-4b15-99cb-50905cb1a595" providerId="AD" clId="Web-{FE853A7D-5A1F-41F8-B28D-4AE95CC37C76}" dt="2022-06-06T14:59:22.345" v="2"/>
        <pc:sldMkLst>
          <pc:docMk/>
          <pc:sldMk cId="2879142900" sldId="289"/>
        </pc:sldMkLst>
      </pc:sldChg>
      <pc:sldChg chg="addSp delSp modSp new mod setBg">
        <pc:chgData name="Eva Pálová" userId="S::eva.palova@zsaklv.sk::ece22e51-d3bf-4b15-99cb-50905cb1a595" providerId="AD" clId="Web-{FE853A7D-5A1F-41F8-B28D-4AE95CC37C76}" dt="2022-06-06T15:40:35.333" v="310" actId="1076"/>
        <pc:sldMkLst>
          <pc:docMk/>
          <pc:sldMk cId="78233624" sldId="290"/>
        </pc:sldMkLst>
        <pc:spChg chg="add mod">
          <ac:chgData name="Eva Pálová" userId="S::eva.palova@zsaklv.sk::ece22e51-d3bf-4b15-99cb-50905cb1a595" providerId="AD" clId="Web-{FE853A7D-5A1F-41F8-B28D-4AE95CC37C76}" dt="2022-06-06T15:04:02.142" v="64" actId="1076"/>
          <ac:spMkLst>
            <pc:docMk/>
            <pc:sldMk cId="78233624" sldId="290"/>
            <ac:spMk id="6" creationId="{8366E629-4C2E-0025-958E-A7E36266FFD0}"/>
          </ac:spMkLst>
        </pc:spChg>
        <pc:spChg chg="add del">
          <ac:chgData name="Eva Pálová" userId="S::eva.palova@zsaklv.sk::ece22e51-d3bf-4b15-99cb-50905cb1a595" providerId="AD" clId="Web-{FE853A7D-5A1F-41F8-B28D-4AE95CC37C76}" dt="2022-06-06T15:02:04.291" v="17"/>
          <ac:spMkLst>
            <pc:docMk/>
            <pc:sldMk cId="78233624" sldId="290"/>
            <ac:spMk id="10" creationId="{262ABC4B-37D8-4218-BDD8-6DF6A00C0C80}"/>
          </ac:spMkLst>
        </pc:spChg>
        <pc:spChg chg="add del">
          <ac:chgData name="Eva Pálová" userId="S::eva.palova@zsaklv.sk::ece22e51-d3bf-4b15-99cb-50905cb1a595" providerId="AD" clId="Web-{FE853A7D-5A1F-41F8-B28D-4AE95CC37C76}" dt="2022-06-06T15:02:15.214" v="19"/>
          <ac:spMkLst>
            <pc:docMk/>
            <pc:sldMk cId="78233624" sldId="290"/>
            <ac:spMk id="12" creationId="{42A4FC2C-047E-45A5-965D-8E1E3BF09BC6}"/>
          </ac:spMkLst>
        </pc:spChg>
        <pc:spChg chg="add del">
          <ac:chgData name="Eva Pálová" userId="S::eva.palova@zsaklv.sk::ece22e51-d3bf-4b15-99cb-50905cb1a595" providerId="AD" clId="Web-{FE853A7D-5A1F-41F8-B28D-4AE95CC37C76}" dt="2022-06-06T15:02:23.120" v="21"/>
          <ac:spMkLst>
            <pc:docMk/>
            <pc:sldMk cId="78233624" sldId="290"/>
            <ac:spMk id="14" creationId="{262ABC4B-37D8-4218-BDD8-6DF6A00C0C80}"/>
          </ac:spMkLst>
        </pc:spChg>
        <pc:spChg chg="add">
          <ac:chgData name="Eva Pálová" userId="S::eva.palova@zsaklv.sk::ece22e51-d3bf-4b15-99cb-50905cb1a595" providerId="AD" clId="Web-{FE853A7D-5A1F-41F8-B28D-4AE95CC37C76}" dt="2022-06-06T15:02:23.120" v="22"/>
          <ac:spMkLst>
            <pc:docMk/>
            <pc:sldMk cId="78233624" sldId="290"/>
            <ac:spMk id="16" creationId="{42A4FC2C-047E-45A5-965D-8E1E3BF09BC6}"/>
          </ac:spMkLst>
        </pc:spChg>
        <pc:picChg chg="add mod ord">
          <ac:chgData name="Eva Pálová" userId="S::eva.palova@zsaklv.sk::ece22e51-d3bf-4b15-99cb-50905cb1a595" providerId="AD" clId="Web-{FE853A7D-5A1F-41F8-B28D-4AE95CC37C76}" dt="2022-06-06T15:02:23.120" v="22"/>
          <ac:picMkLst>
            <pc:docMk/>
            <pc:sldMk cId="78233624" sldId="290"/>
            <ac:picMk id="2" creationId="{19EB0AC0-1248-2262-9433-921520E4A3B8}"/>
          </ac:picMkLst>
        </pc:picChg>
        <pc:picChg chg="add mod">
          <ac:chgData name="Eva Pálová" userId="S::eva.palova@zsaklv.sk::ece22e51-d3bf-4b15-99cb-50905cb1a595" providerId="AD" clId="Web-{FE853A7D-5A1F-41F8-B28D-4AE95CC37C76}" dt="2022-06-06T15:03:12.108" v="27" actId="1076"/>
          <ac:picMkLst>
            <pc:docMk/>
            <pc:sldMk cId="78233624" sldId="290"/>
            <ac:picMk id="3" creationId="{56CDA327-9DCD-61DF-CAC8-BC346BAE3706}"/>
          </ac:picMkLst>
        </pc:picChg>
        <pc:picChg chg="add del mod">
          <ac:chgData name="Eva Pálová" userId="S::eva.palova@zsaklv.sk::ece22e51-d3bf-4b15-99cb-50905cb1a595" providerId="AD" clId="Web-{FE853A7D-5A1F-41F8-B28D-4AE95CC37C76}" dt="2022-06-06T15:01:33.305" v="15"/>
          <ac:picMkLst>
            <pc:docMk/>
            <pc:sldMk cId="78233624" sldId="290"/>
            <ac:picMk id="4" creationId="{94FBD33F-A84C-3CCD-7D39-5B1D2B72EBDC}"/>
          </ac:picMkLst>
        </pc:picChg>
        <pc:picChg chg="add mod ord">
          <ac:chgData name="Eva Pálová" userId="S::eva.palova@zsaklv.sk::ece22e51-d3bf-4b15-99cb-50905cb1a595" providerId="AD" clId="Web-{FE853A7D-5A1F-41F8-B28D-4AE95CC37C76}" dt="2022-06-06T15:02:23.120" v="22"/>
          <ac:picMkLst>
            <pc:docMk/>
            <pc:sldMk cId="78233624" sldId="290"/>
            <ac:picMk id="5" creationId="{6D9BE954-3F19-E432-D18E-E3B144D36A57}"/>
          </ac:picMkLst>
        </pc:picChg>
        <pc:picChg chg="add mod">
          <ac:chgData name="Eva Pálová" userId="S::eva.palova@zsaklv.sk::ece22e51-d3bf-4b15-99cb-50905cb1a595" providerId="AD" clId="Web-{FE853A7D-5A1F-41F8-B28D-4AE95CC37C76}" dt="2022-06-06T15:40:35.333" v="310" actId="1076"/>
          <ac:picMkLst>
            <pc:docMk/>
            <pc:sldMk cId="78233624" sldId="290"/>
            <ac:picMk id="7" creationId="{B98DBACA-E262-EB41-70A4-6F2C8C867F0D}"/>
          </ac:picMkLst>
        </pc:picChg>
      </pc:sldChg>
      <pc:sldChg chg="new del">
        <pc:chgData name="Eva Pálová" userId="S::eva.palova@zsaklv.sk::ece22e51-d3bf-4b15-99cb-50905cb1a595" providerId="AD" clId="Web-{FE853A7D-5A1F-41F8-B28D-4AE95CC37C76}" dt="2022-06-06T15:23:23.679" v="181"/>
        <pc:sldMkLst>
          <pc:docMk/>
          <pc:sldMk cId="2644507637" sldId="291"/>
        </pc:sldMkLst>
      </pc:sldChg>
      <pc:sldChg chg="addSp delSp modSp new mod setBg">
        <pc:chgData name="Eva Pálová" userId="S::eva.palova@zsaklv.sk::ece22e51-d3bf-4b15-99cb-50905cb1a595" providerId="AD" clId="Web-{FE853A7D-5A1F-41F8-B28D-4AE95CC37C76}" dt="2022-06-06T15:48:40.829" v="465" actId="14100"/>
        <pc:sldMkLst>
          <pc:docMk/>
          <pc:sldMk cId="2758933055" sldId="291"/>
        </pc:sldMkLst>
        <pc:spChg chg="add">
          <ac:chgData name="Eva Pálová" userId="S::eva.palova@zsaklv.sk::ece22e51-d3bf-4b15-99cb-50905cb1a595" providerId="AD" clId="Web-{FE853A7D-5A1F-41F8-B28D-4AE95CC37C76}" dt="2022-06-06T15:44:25.925" v="360"/>
          <ac:spMkLst>
            <pc:docMk/>
            <pc:sldMk cId="2758933055" sldId="291"/>
            <ac:spMk id="12" creationId="{E8DC6FCD-811B-436E-9FEE-FC957486CD7E}"/>
          </ac:spMkLst>
        </pc:spChg>
        <pc:spChg chg="add mod">
          <ac:chgData name="Eva Pálová" userId="S::eva.palova@zsaklv.sk::ece22e51-d3bf-4b15-99cb-50905cb1a595" providerId="AD" clId="Web-{FE853A7D-5A1F-41F8-B28D-4AE95CC37C76}" dt="2022-06-06T15:48:40.829" v="465" actId="14100"/>
          <ac:spMkLst>
            <pc:docMk/>
            <pc:sldMk cId="2758933055" sldId="291"/>
            <ac:spMk id="13" creationId="{48E62F70-7725-660D-73F2-C82F3C6F6BCE}"/>
          </ac:spMkLst>
        </pc:spChg>
        <pc:spChg chg="add del mod">
          <ac:chgData name="Eva Pálová" userId="S::eva.palova@zsaklv.sk::ece22e51-d3bf-4b15-99cb-50905cb1a595" providerId="AD" clId="Web-{FE853A7D-5A1F-41F8-B28D-4AE95CC37C76}" dt="2022-06-06T15:46:47.964" v="442"/>
          <ac:spMkLst>
            <pc:docMk/>
            <pc:sldMk cId="2758933055" sldId="291"/>
            <ac:spMk id="14" creationId="{07CAECB0-F53B-B00F-BAE3-84B2BD567F4E}"/>
          </ac:spMkLst>
        </pc:spChg>
        <pc:spChg chg="add mod ord">
          <ac:chgData name="Eva Pálová" userId="S::eva.palova@zsaklv.sk::ece22e51-d3bf-4b15-99cb-50905cb1a595" providerId="AD" clId="Web-{FE853A7D-5A1F-41F8-B28D-4AE95CC37C76}" dt="2022-06-06T15:47:36.998" v="450"/>
          <ac:spMkLst>
            <pc:docMk/>
            <pc:sldMk cId="2758933055" sldId="291"/>
            <ac:spMk id="15" creationId="{248199F5-19DE-F33C-A036-D80DB6F06B5A}"/>
          </ac:spMkLst>
        </pc:spChg>
        <pc:picChg chg="del mod">
          <ac:chgData name="Eva Pálová" userId="S::eva.palova@zsaklv.sk::ece22e51-d3bf-4b15-99cb-50905cb1a595" providerId="AD" clId="Web-{FE853A7D-5A1F-41F8-B28D-4AE95CC37C76}" dt="2022-06-06T15:43:51.282" v="355"/>
          <ac:picMkLst>
            <pc:docMk/>
            <pc:sldMk cId="2758933055" sldId="291"/>
            <ac:picMk id="2" creationId="{14511080-75DE-AE05-3514-205973BFD23F}"/>
          </ac:picMkLst>
        </pc:picChg>
        <pc:picChg chg="del">
          <ac:chgData name="Eva Pálová" userId="S::eva.palova@zsaklv.sk::ece22e51-d3bf-4b15-99cb-50905cb1a595" providerId="AD" clId="Web-{FE853A7D-5A1F-41F8-B28D-4AE95CC37C76}" dt="2022-06-06T15:43:36.578" v="350"/>
          <ac:picMkLst>
            <pc:docMk/>
            <pc:sldMk cId="2758933055" sldId="291"/>
            <ac:picMk id="3" creationId="{69084FE7-CFF2-6E13-CB1B-CD4FE59D1B91}"/>
          </ac:picMkLst>
        </pc:picChg>
        <pc:picChg chg="mod ord">
          <ac:chgData name="Eva Pálová" userId="S::eva.palova@zsaklv.sk::ece22e51-d3bf-4b15-99cb-50905cb1a595" providerId="AD" clId="Web-{FE853A7D-5A1F-41F8-B28D-4AE95CC37C76}" dt="2022-06-06T15:44:47.973" v="364" actId="14100"/>
          <ac:picMkLst>
            <pc:docMk/>
            <pc:sldMk cId="2758933055" sldId="291"/>
            <ac:picMk id="4" creationId="{A82C8968-16A0-B9ED-0337-6CE6284F9F2D}"/>
          </ac:picMkLst>
        </pc:picChg>
        <pc:picChg chg="mod">
          <ac:chgData name="Eva Pálová" userId="S::eva.palova@zsaklv.sk::ece22e51-d3bf-4b15-99cb-50905cb1a595" providerId="AD" clId="Web-{FE853A7D-5A1F-41F8-B28D-4AE95CC37C76}" dt="2022-06-06T15:44:25.925" v="360"/>
          <ac:picMkLst>
            <pc:docMk/>
            <pc:sldMk cId="2758933055" sldId="291"/>
            <ac:picMk id="5" creationId="{4892A06D-D7D2-E6BC-E304-EB90F6D5E938}"/>
          </ac:picMkLst>
        </pc:picChg>
        <pc:picChg chg="mod">
          <ac:chgData name="Eva Pálová" userId="S::eva.palova@zsaklv.sk::ece22e51-d3bf-4b15-99cb-50905cb1a595" providerId="AD" clId="Web-{FE853A7D-5A1F-41F8-B28D-4AE95CC37C76}" dt="2022-06-06T15:44:37.628" v="362" actId="1076"/>
          <ac:picMkLst>
            <pc:docMk/>
            <pc:sldMk cId="2758933055" sldId="291"/>
            <ac:picMk id="6" creationId="{767B8B01-B760-F84C-1262-CA7D2307980A}"/>
          </ac:picMkLst>
        </pc:picChg>
        <pc:picChg chg="mod ord">
          <ac:chgData name="Eva Pálová" userId="S::eva.palova@zsaklv.sk::ece22e51-d3bf-4b15-99cb-50905cb1a595" providerId="AD" clId="Web-{FE853A7D-5A1F-41F8-B28D-4AE95CC37C76}" dt="2022-06-06T15:44:25.925" v="360"/>
          <ac:picMkLst>
            <pc:docMk/>
            <pc:sldMk cId="2758933055" sldId="291"/>
            <ac:picMk id="7" creationId="{FBAF0BC1-93B0-9A8B-0EF4-96A4782F63D7}"/>
          </ac:picMkLst>
        </pc:picChg>
        <pc:picChg chg="del mod">
          <ac:chgData name="Eva Pálová" userId="S::eva.palova@zsaklv.sk::ece22e51-d3bf-4b15-99cb-50905cb1a595" providerId="AD" clId="Web-{FE853A7D-5A1F-41F8-B28D-4AE95CC37C76}" dt="2022-06-06T15:43:15.921" v="342"/>
          <ac:picMkLst>
            <pc:docMk/>
            <pc:sldMk cId="2758933055" sldId="291"/>
            <ac:picMk id="8" creationId="{548FA980-1B97-79FD-9BCB-453EFA1E07E7}"/>
          </ac:picMkLst>
        </pc:picChg>
        <pc:picChg chg="del mod">
          <ac:chgData name="Eva Pálová" userId="S::eva.palova@zsaklv.sk::ece22e51-d3bf-4b15-99cb-50905cb1a595" providerId="AD" clId="Web-{FE853A7D-5A1F-41F8-B28D-4AE95CC37C76}" dt="2022-06-06T15:43:29.187" v="347"/>
          <ac:picMkLst>
            <pc:docMk/>
            <pc:sldMk cId="2758933055" sldId="291"/>
            <ac:picMk id="9" creationId="{438D01BC-492D-F01D-9ACC-5B4CC05E39D6}"/>
          </ac:picMkLst>
        </pc:picChg>
        <pc:picChg chg="del mod">
          <ac:chgData name="Eva Pálová" userId="S::eva.palova@zsaklv.sk::ece22e51-d3bf-4b15-99cb-50905cb1a595" providerId="AD" clId="Web-{FE853A7D-5A1F-41F8-B28D-4AE95CC37C76}" dt="2022-06-06T15:44:21.784" v="359"/>
          <ac:picMkLst>
            <pc:docMk/>
            <pc:sldMk cId="2758933055" sldId="291"/>
            <ac:picMk id="10" creationId="{CA61B9A0-90CF-F20B-497C-05319AA9205B}"/>
          </ac:picMkLst>
        </pc:picChg>
        <pc:picChg chg="del mod">
          <ac:chgData name="Eva Pálová" userId="S::eva.palova@zsaklv.sk::ece22e51-d3bf-4b15-99cb-50905cb1a595" providerId="AD" clId="Web-{FE853A7D-5A1F-41F8-B28D-4AE95CC37C76}" dt="2022-06-06T15:43:23.655" v="345"/>
          <ac:picMkLst>
            <pc:docMk/>
            <pc:sldMk cId="2758933055" sldId="291"/>
            <ac:picMk id="11" creationId="{00B0B623-07A1-F78F-D4D7-1744FC67E01F}"/>
          </ac:picMkLst>
        </pc:picChg>
      </pc:sldChg>
      <pc:sldChg chg="addSp modSp new mod setBg">
        <pc:chgData name="Eva Pálová" userId="S::eva.palova@zsaklv.sk::ece22e51-d3bf-4b15-99cb-50905cb1a595" providerId="AD" clId="Web-{FE853A7D-5A1F-41F8-B28D-4AE95CC37C76}" dt="2022-06-06T15:49:15.863" v="466"/>
        <pc:sldMkLst>
          <pc:docMk/>
          <pc:sldMk cId="496537885" sldId="292"/>
        </pc:sldMkLst>
        <pc:spChg chg="add">
          <ac:chgData name="Eva Pálová" userId="S::eva.palova@zsaklv.sk::ece22e51-d3bf-4b15-99cb-50905cb1a595" providerId="AD" clId="Web-{FE853A7D-5A1F-41F8-B28D-4AE95CC37C76}" dt="2022-06-06T15:45:00.005" v="366"/>
          <ac:spMkLst>
            <pc:docMk/>
            <pc:sldMk cId="496537885" sldId="292"/>
            <ac:spMk id="14" creationId="{E8DC6FCD-811B-436E-9FEE-FC957486CD7E}"/>
          </ac:spMkLst>
        </pc:spChg>
        <pc:picChg chg="add mod ord">
          <ac:chgData name="Eva Pálová" userId="S::eva.palova@zsaklv.sk::ece22e51-d3bf-4b15-99cb-50905cb1a595" providerId="AD" clId="Web-{FE853A7D-5A1F-41F8-B28D-4AE95CC37C76}" dt="2022-06-06T15:45:10.661" v="370" actId="14100"/>
          <ac:picMkLst>
            <pc:docMk/>
            <pc:sldMk cId="496537885" sldId="292"/>
            <ac:picMk id="3" creationId="{EBEFAC67-44B5-B359-EF88-035F44790757}"/>
          </ac:picMkLst>
        </pc:picChg>
        <pc:picChg chg="add mod">
          <ac:chgData name="Eva Pálová" userId="S::eva.palova@zsaklv.sk::ece22e51-d3bf-4b15-99cb-50905cb1a595" providerId="AD" clId="Web-{FE853A7D-5A1F-41F8-B28D-4AE95CC37C76}" dt="2022-06-06T15:45:00.005" v="366"/>
          <ac:picMkLst>
            <pc:docMk/>
            <pc:sldMk cId="496537885" sldId="292"/>
            <ac:picMk id="5" creationId="{12536D9E-3FFF-A932-93D2-3B3F12CB6789}"/>
          </ac:picMkLst>
        </pc:picChg>
        <pc:picChg chg="add mod">
          <ac:chgData name="Eva Pálová" userId="S::eva.palova@zsaklv.sk::ece22e51-d3bf-4b15-99cb-50905cb1a595" providerId="AD" clId="Web-{FE853A7D-5A1F-41F8-B28D-4AE95CC37C76}" dt="2022-06-06T15:45:06.067" v="368" actId="14100"/>
          <ac:picMkLst>
            <pc:docMk/>
            <pc:sldMk cId="496537885" sldId="292"/>
            <ac:picMk id="7" creationId="{54C1D588-3924-4D8C-0F4D-9B8A6737A1A5}"/>
          </ac:picMkLst>
        </pc:picChg>
        <pc:picChg chg="add mod ord">
          <ac:chgData name="Eva Pálová" userId="S::eva.palova@zsaklv.sk::ece22e51-d3bf-4b15-99cb-50905cb1a595" providerId="AD" clId="Web-{FE853A7D-5A1F-41F8-B28D-4AE95CC37C76}" dt="2022-06-06T15:45:00.005" v="366"/>
          <ac:picMkLst>
            <pc:docMk/>
            <pc:sldMk cId="496537885" sldId="292"/>
            <ac:picMk id="9" creationId="{EA568FC9-3640-05B6-CF6A-E482D67B1B46}"/>
          </ac:picMkLst>
        </pc:picChg>
      </pc:sldChg>
      <pc:sldChg chg="addSp delSp modSp new mod setBg">
        <pc:chgData name="Eva Pálová" userId="S::eva.palova@zsaklv.sk::ece22e51-d3bf-4b15-99cb-50905cb1a595" providerId="AD" clId="Web-{FE853A7D-5A1F-41F8-B28D-4AE95CC37C76}" dt="2022-06-06T16:01:52.093" v="625"/>
        <pc:sldMkLst>
          <pc:docMk/>
          <pc:sldMk cId="3007881053" sldId="293"/>
        </pc:sldMkLst>
        <pc:spChg chg="del">
          <ac:chgData name="Eva Pálová" userId="S::eva.palova@zsaklv.sk::ece22e51-d3bf-4b15-99cb-50905cb1a595" providerId="AD" clId="Web-{FE853A7D-5A1F-41F8-B28D-4AE95CC37C76}" dt="2022-06-06T15:54:12.676" v="538"/>
          <ac:spMkLst>
            <pc:docMk/>
            <pc:sldMk cId="3007881053" sldId="293"/>
            <ac:spMk id="2" creationId="{6D59CD59-E6CF-E3A2-BCEC-0AC627E02BA5}"/>
          </ac:spMkLst>
        </pc:spChg>
        <pc:spChg chg="del">
          <ac:chgData name="Eva Pálová" userId="S::eva.palova@zsaklv.sk::ece22e51-d3bf-4b15-99cb-50905cb1a595" providerId="AD" clId="Web-{FE853A7D-5A1F-41F8-B28D-4AE95CC37C76}" dt="2022-06-06T15:54:12.676" v="538"/>
          <ac:spMkLst>
            <pc:docMk/>
            <pc:sldMk cId="3007881053" sldId="293"/>
            <ac:spMk id="3" creationId="{B05A1F4B-9E98-2614-71DB-4E96F532593A}"/>
          </ac:spMkLst>
        </pc:spChg>
        <pc:spChg chg="add mod">
          <ac:chgData name="Eva Pálová" userId="S::eva.palova@zsaklv.sk::ece22e51-d3bf-4b15-99cb-50905cb1a595" providerId="AD" clId="Web-{FE853A7D-5A1F-41F8-B28D-4AE95CC37C76}" dt="2022-06-06T16:01:43.342" v="621" actId="20577"/>
          <ac:spMkLst>
            <pc:docMk/>
            <pc:sldMk cId="3007881053" sldId="293"/>
            <ac:spMk id="6" creationId="{7BC74B0C-1EF3-B32D-D36B-E481549C320E}"/>
          </ac:spMkLst>
        </pc:spChg>
        <pc:spChg chg="add del">
          <ac:chgData name="Eva Pálová" userId="S::eva.palova@zsaklv.sk::ece22e51-d3bf-4b15-99cb-50905cb1a595" providerId="AD" clId="Web-{FE853A7D-5A1F-41F8-B28D-4AE95CC37C76}" dt="2022-06-06T16:01:50.436" v="624"/>
          <ac:spMkLst>
            <pc:docMk/>
            <pc:sldMk cId="3007881053" sldId="293"/>
            <ac:spMk id="7" creationId="{F16E1C89-1EE9-860C-A486-229C940AEEF8}"/>
          </ac:spMkLst>
        </pc:spChg>
        <pc:spChg chg="add del">
          <ac:chgData name="Eva Pálová" userId="S::eva.palova@zsaklv.sk::ece22e51-d3bf-4b15-99cb-50905cb1a595" providerId="AD" clId="Web-{FE853A7D-5A1F-41F8-B28D-4AE95CC37C76}" dt="2022-06-06T16:01:52.093" v="625"/>
          <ac:spMkLst>
            <pc:docMk/>
            <pc:sldMk cId="3007881053" sldId="293"/>
            <ac:spMk id="8" creationId="{54C22501-C5ED-2CAD-F261-69FEF1ED5F09}"/>
          </ac:spMkLst>
        </pc:spChg>
        <pc:spChg chg="add del">
          <ac:chgData name="Eva Pálová" userId="S::eva.palova@zsaklv.sk::ece22e51-d3bf-4b15-99cb-50905cb1a595" providerId="AD" clId="Web-{FE853A7D-5A1F-41F8-B28D-4AE95CC37C76}" dt="2022-06-06T16:00:37.401" v="598"/>
          <ac:spMkLst>
            <pc:docMk/>
            <pc:sldMk cId="3007881053" sldId="293"/>
            <ac:spMk id="10" creationId="{42A4FC2C-047E-45A5-965D-8E1E3BF09BC6}"/>
          </ac:spMkLst>
        </pc:spChg>
        <pc:spChg chg="add del">
          <ac:chgData name="Eva Pálová" userId="S::eva.palova@zsaklv.sk::ece22e51-d3bf-4b15-99cb-50905cb1a595" providerId="AD" clId="Web-{FE853A7D-5A1F-41F8-B28D-4AE95CC37C76}" dt="2022-06-06T16:00:18.681" v="595"/>
          <ac:spMkLst>
            <pc:docMk/>
            <pc:sldMk cId="3007881053" sldId="293"/>
            <ac:spMk id="15" creationId="{23E547B5-89CF-4EC0-96DE-25771AED0799}"/>
          </ac:spMkLst>
        </pc:spChg>
        <pc:spChg chg="add del">
          <ac:chgData name="Eva Pálová" userId="S::eva.palova@zsaklv.sk::ece22e51-d3bf-4b15-99cb-50905cb1a595" providerId="AD" clId="Web-{FE853A7D-5A1F-41F8-B28D-4AE95CC37C76}" dt="2022-06-06T16:00:18.681" v="595"/>
          <ac:spMkLst>
            <pc:docMk/>
            <pc:sldMk cId="3007881053" sldId="293"/>
            <ac:spMk id="17" creationId="{3F0B8CEB-8279-4E5E-A0CE-1FC9F71736F2}"/>
          </ac:spMkLst>
        </pc:spChg>
        <pc:spChg chg="add del">
          <ac:chgData name="Eva Pálová" userId="S::eva.palova@zsaklv.sk::ece22e51-d3bf-4b15-99cb-50905cb1a595" providerId="AD" clId="Web-{FE853A7D-5A1F-41F8-B28D-4AE95CC37C76}" dt="2022-06-06T16:00:37.401" v="597"/>
          <ac:spMkLst>
            <pc:docMk/>
            <pc:sldMk cId="3007881053" sldId="293"/>
            <ac:spMk id="19" creationId="{F13C74B1-5B17-4795-BED0-7140497B445A}"/>
          </ac:spMkLst>
        </pc:spChg>
        <pc:spChg chg="add del">
          <ac:chgData name="Eva Pálová" userId="S::eva.palova@zsaklv.sk::ece22e51-d3bf-4b15-99cb-50905cb1a595" providerId="AD" clId="Web-{FE853A7D-5A1F-41F8-B28D-4AE95CC37C76}" dt="2022-06-06T16:00:37.401" v="597"/>
          <ac:spMkLst>
            <pc:docMk/>
            <pc:sldMk cId="3007881053" sldId="293"/>
            <ac:spMk id="20" creationId="{D4974D33-8DC5-464E-8C6D-BE58F0669C17}"/>
          </ac:spMkLst>
        </pc:spChg>
        <pc:spChg chg="add">
          <ac:chgData name="Eva Pálová" userId="S::eva.palova@zsaklv.sk::ece22e51-d3bf-4b15-99cb-50905cb1a595" providerId="AD" clId="Web-{FE853A7D-5A1F-41F8-B28D-4AE95CC37C76}" dt="2022-06-06T16:00:37.401" v="598"/>
          <ac:spMkLst>
            <pc:docMk/>
            <pc:sldMk cId="3007881053" sldId="293"/>
            <ac:spMk id="21" creationId="{55D4142C-5077-457F-A6AD-3FECFDB39685}"/>
          </ac:spMkLst>
        </pc:spChg>
        <pc:spChg chg="add">
          <ac:chgData name="Eva Pálová" userId="S::eva.palova@zsaklv.sk::ece22e51-d3bf-4b15-99cb-50905cb1a595" providerId="AD" clId="Web-{FE853A7D-5A1F-41F8-B28D-4AE95CC37C76}" dt="2022-06-06T16:00:37.401" v="598"/>
          <ac:spMkLst>
            <pc:docMk/>
            <pc:sldMk cId="3007881053" sldId="293"/>
            <ac:spMk id="22" creationId="{6B5E2835-4E47-45B3-9CFE-732FF7B05472}"/>
          </ac:spMkLst>
        </pc:spChg>
        <pc:spChg chg="add">
          <ac:chgData name="Eva Pálová" userId="S::eva.palova@zsaklv.sk::ece22e51-d3bf-4b15-99cb-50905cb1a595" providerId="AD" clId="Web-{FE853A7D-5A1F-41F8-B28D-4AE95CC37C76}" dt="2022-06-06T16:00:37.401" v="598"/>
          <ac:spMkLst>
            <pc:docMk/>
            <pc:sldMk cId="3007881053" sldId="293"/>
            <ac:spMk id="23" creationId="{7A5F0580-5EE9-419F-96EE-B6529EF6E7D0}"/>
          </ac:spMkLst>
        </pc:spChg>
        <pc:spChg chg="add">
          <ac:chgData name="Eva Pálová" userId="S::eva.palova@zsaklv.sk::ece22e51-d3bf-4b15-99cb-50905cb1a595" providerId="AD" clId="Web-{FE853A7D-5A1F-41F8-B28D-4AE95CC37C76}" dt="2022-06-06T16:00:37.401" v="598"/>
          <ac:spMkLst>
            <pc:docMk/>
            <pc:sldMk cId="3007881053" sldId="293"/>
            <ac:spMk id="24" creationId="{5B45AD5D-AA52-4F7B-9362-576A39AD9E09}"/>
          </ac:spMkLst>
        </pc:spChg>
        <pc:spChg chg="add">
          <ac:chgData name="Eva Pálová" userId="S::eva.palova@zsaklv.sk::ece22e51-d3bf-4b15-99cb-50905cb1a595" providerId="AD" clId="Web-{FE853A7D-5A1F-41F8-B28D-4AE95CC37C76}" dt="2022-06-06T16:00:37.401" v="598"/>
          <ac:spMkLst>
            <pc:docMk/>
            <pc:sldMk cId="3007881053" sldId="293"/>
            <ac:spMk id="25" creationId="{AEDD7960-4866-4399-BEF6-DD1431AB4E34}"/>
          </ac:spMkLst>
        </pc:spChg>
        <pc:picChg chg="add mod ord">
          <ac:chgData name="Eva Pálová" userId="S::eva.palova@zsaklv.sk::ece22e51-d3bf-4b15-99cb-50905cb1a595" providerId="AD" clId="Web-{FE853A7D-5A1F-41F8-B28D-4AE95CC37C76}" dt="2022-06-06T16:00:51.261" v="601" actId="1076"/>
          <ac:picMkLst>
            <pc:docMk/>
            <pc:sldMk cId="3007881053" sldId="293"/>
            <ac:picMk id="5" creationId="{701A20C3-E454-05DE-8117-651385BC1E7B}"/>
          </ac:picMkLst>
        </pc:picChg>
      </pc:sldChg>
    </pc:docChg>
  </pc:docChgLst>
  <pc:docChgLst>
    <pc:chgData name="Zoja Tužinská" userId="S::zoja.tuzinska@zsaklv.sk::0a2fa5cf-f7de-4c3c-b409-cc9a3e6f333c" providerId="AD" clId="Web-{A05E7C2C-9B57-33F6-7648-1E4691A359FB}"/>
    <pc:docChg chg="modSld sldOrd">
      <pc:chgData name="Zoja Tužinská" userId="S::zoja.tuzinska@zsaklv.sk::0a2fa5cf-f7de-4c3c-b409-cc9a3e6f333c" providerId="AD" clId="Web-{A05E7C2C-9B57-33F6-7648-1E4691A359FB}" dt="2022-06-06T16:26:51.685" v="36"/>
      <pc:docMkLst>
        <pc:docMk/>
      </pc:docMkLst>
      <pc:sldChg chg="mod ord setBg">
        <pc:chgData name="Zoja Tužinská" userId="S::zoja.tuzinska@zsaklv.sk::0a2fa5cf-f7de-4c3c-b409-cc9a3e6f333c" providerId="AD" clId="Web-{A05E7C2C-9B57-33F6-7648-1E4691A359FB}" dt="2022-06-06T16:09:10.562" v="2"/>
        <pc:sldMkLst>
          <pc:docMk/>
          <pc:sldMk cId="472165453" sldId="267"/>
        </pc:sldMkLst>
      </pc:sldChg>
      <pc:sldChg chg="ord">
        <pc:chgData name="Zoja Tužinská" userId="S::zoja.tuzinska@zsaklv.sk::0a2fa5cf-f7de-4c3c-b409-cc9a3e6f333c" providerId="AD" clId="Web-{A05E7C2C-9B57-33F6-7648-1E4691A359FB}" dt="2022-06-06T16:08:49.046" v="0"/>
        <pc:sldMkLst>
          <pc:docMk/>
          <pc:sldMk cId="2825507603" sldId="268"/>
        </pc:sldMkLst>
      </pc:sldChg>
      <pc:sldChg chg="mod setBg">
        <pc:chgData name="Zoja Tužinská" userId="S::zoja.tuzinska@zsaklv.sk::0a2fa5cf-f7de-4c3c-b409-cc9a3e6f333c" providerId="AD" clId="Web-{A05E7C2C-9B57-33F6-7648-1E4691A359FB}" dt="2022-06-06T16:09:55.657" v="5"/>
        <pc:sldMkLst>
          <pc:docMk/>
          <pc:sldMk cId="4097919154" sldId="270"/>
        </pc:sldMkLst>
      </pc:sldChg>
      <pc:sldChg chg="mod setBg">
        <pc:chgData name="Zoja Tužinská" userId="S::zoja.tuzinska@zsaklv.sk::0a2fa5cf-f7de-4c3c-b409-cc9a3e6f333c" providerId="AD" clId="Web-{A05E7C2C-9B57-33F6-7648-1E4691A359FB}" dt="2022-06-06T16:18:37.359" v="30"/>
        <pc:sldMkLst>
          <pc:docMk/>
          <pc:sldMk cId="446093055" sldId="271"/>
        </pc:sldMkLst>
      </pc:sldChg>
      <pc:sldChg chg="mod setBg">
        <pc:chgData name="Zoja Tužinská" userId="S::zoja.tuzinska@zsaklv.sk::0a2fa5cf-f7de-4c3c-b409-cc9a3e6f333c" providerId="AD" clId="Web-{A05E7C2C-9B57-33F6-7648-1E4691A359FB}" dt="2022-06-06T16:10:35.627" v="8"/>
        <pc:sldMkLst>
          <pc:docMk/>
          <pc:sldMk cId="993543181" sldId="272"/>
        </pc:sldMkLst>
      </pc:sldChg>
      <pc:sldChg chg="mod setBg">
        <pc:chgData name="Zoja Tužinská" userId="S::zoja.tuzinska@zsaklv.sk::0a2fa5cf-f7de-4c3c-b409-cc9a3e6f333c" providerId="AD" clId="Web-{A05E7C2C-9B57-33F6-7648-1E4691A359FB}" dt="2022-06-06T16:10:40.862" v="9"/>
        <pc:sldMkLst>
          <pc:docMk/>
          <pc:sldMk cId="2884086156" sldId="273"/>
        </pc:sldMkLst>
      </pc:sldChg>
      <pc:sldChg chg="mod setBg">
        <pc:chgData name="Zoja Tužinská" userId="S::zoja.tuzinska@zsaklv.sk::0a2fa5cf-f7de-4c3c-b409-cc9a3e6f333c" providerId="AD" clId="Web-{A05E7C2C-9B57-33F6-7648-1E4691A359FB}" dt="2022-06-06T16:18:05.155" v="28"/>
        <pc:sldMkLst>
          <pc:docMk/>
          <pc:sldMk cId="26840076" sldId="274"/>
        </pc:sldMkLst>
      </pc:sldChg>
      <pc:sldChg chg="modSp mod setBg">
        <pc:chgData name="Zoja Tužinská" userId="S::zoja.tuzinska@zsaklv.sk::0a2fa5cf-f7de-4c3c-b409-cc9a3e6f333c" providerId="AD" clId="Web-{A05E7C2C-9B57-33F6-7648-1E4691A359FB}" dt="2022-06-06T16:26:51.685" v="36"/>
        <pc:sldMkLst>
          <pc:docMk/>
          <pc:sldMk cId="1819431163" sldId="276"/>
        </pc:sldMkLst>
        <pc:picChg chg="mod">
          <ac:chgData name="Zoja Tužinská" userId="S::zoja.tuzinska@zsaklv.sk::0a2fa5cf-f7de-4c3c-b409-cc9a3e6f333c" providerId="AD" clId="Web-{A05E7C2C-9B57-33F6-7648-1E4691A359FB}" dt="2022-06-06T16:26:51.685" v="36"/>
          <ac:picMkLst>
            <pc:docMk/>
            <pc:sldMk cId="1819431163" sldId="276"/>
            <ac:picMk id="3" creationId="{924CF9B8-BB66-48A7-AC85-8B040DF14AEC}"/>
          </ac:picMkLst>
        </pc:picChg>
      </pc:sldChg>
      <pc:sldChg chg="modSp mod setBg">
        <pc:chgData name="Zoja Tužinská" userId="S::zoja.tuzinska@zsaklv.sk::0a2fa5cf-f7de-4c3c-b409-cc9a3e6f333c" providerId="AD" clId="Web-{A05E7C2C-9B57-33F6-7648-1E4691A359FB}" dt="2022-06-06T16:17:44.373" v="27" actId="1076"/>
        <pc:sldMkLst>
          <pc:docMk/>
          <pc:sldMk cId="3401118289" sldId="277"/>
        </pc:sldMkLst>
        <pc:picChg chg="mod">
          <ac:chgData name="Zoja Tužinská" userId="S::zoja.tuzinska@zsaklv.sk::0a2fa5cf-f7de-4c3c-b409-cc9a3e6f333c" providerId="AD" clId="Web-{A05E7C2C-9B57-33F6-7648-1E4691A359FB}" dt="2022-06-06T16:17:44.373" v="27" actId="1076"/>
          <ac:picMkLst>
            <pc:docMk/>
            <pc:sldMk cId="3401118289" sldId="277"/>
            <ac:picMk id="4" creationId="{03FDAC4E-D638-9D8B-EC85-B5CBA495513E}"/>
          </ac:picMkLst>
        </pc:picChg>
      </pc:sldChg>
      <pc:sldChg chg="mod setBg">
        <pc:chgData name="Zoja Tužinská" userId="S::zoja.tuzinska@zsaklv.sk::0a2fa5cf-f7de-4c3c-b409-cc9a3e6f333c" providerId="AD" clId="Web-{A05E7C2C-9B57-33F6-7648-1E4691A359FB}" dt="2022-06-06T16:17:01.700" v="22"/>
        <pc:sldMkLst>
          <pc:docMk/>
          <pc:sldMk cId="3690511698" sldId="279"/>
        </pc:sldMkLst>
      </pc:sldChg>
      <pc:sldChg chg="addSp delSp modSp mod setBg setClrOvrMap">
        <pc:chgData name="Zoja Tužinská" userId="S::zoja.tuzinska@zsaklv.sk::0a2fa5cf-f7de-4c3c-b409-cc9a3e6f333c" providerId="AD" clId="Web-{A05E7C2C-9B57-33F6-7648-1E4691A359FB}" dt="2022-06-06T16:26:29.919" v="35" actId="1076"/>
        <pc:sldMkLst>
          <pc:docMk/>
          <pc:sldMk cId="3158596733" sldId="284"/>
        </pc:sldMkLst>
        <pc:spChg chg="mod">
          <ac:chgData name="Zoja Tužinská" userId="S::zoja.tuzinska@zsaklv.sk::0a2fa5cf-f7de-4c3c-b409-cc9a3e6f333c" providerId="AD" clId="Web-{A05E7C2C-9B57-33F6-7648-1E4691A359FB}" dt="2022-06-06T16:26:29.919" v="35" actId="1076"/>
          <ac:spMkLst>
            <pc:docMk/>
            <pc:sldMk cId="3158596733" sldId="284"/>
            <ac:spMk id="2" creationId="{9397101C-FA94-21D3-E1E9-D21FDBD05167}"/>
          </ac:spMkLst>
        </pc:spChg>
        <pc:spChg chg="del">
          <ac:chgData name="Zoja Tužinská" userId="S::zoja.tuzinska@zsaklv.sk::0a2fa5cf-f7de-4c3c-b409-cc9a3e6f333c" providerId="AD" clId="Web-{A05E7C2C-9B57-33F6-7648-1E4691A359FB}" dt="2022-06-06T16:16:13.871" v="18"/>
          <ac:spMkLst>
            <pc:docMk/>
            <pc:sldMk cId="3158596733" sldId="284"/>
            <ac:spMk id="9" creationId="{6753252F-4873-4F63-801D-CC719279A7D5}"/>
          </ac:spMkLst>
        </pc:spChg>
        <pc:spChg chg="del">
          <ac:chgData name="Zoja Tužinská" userId="S::zoja.tuzinska@zsaklv.sk::0a2fa5cf-f7de-4c3c-b409-cc9a3e6f333c" providerId="AD" clId="Web-{A05E7C2C-9B57-33F6-7648-1E4691A359FB}" dt="2022-06-06T16:16:13.871" v="18"/>
          <ac:spMkLst>
            <pc:docMk/>
            <pc:sldMk cId="3158596733" sldId="284"/>
            <ac:spMk id="11" creationId="{047C8CCB-F95D-4249-92DD-651249D3535A}"/>
          </ac:spMkLst>
        </pc:spChg>
        <pc:spChg chg="add">
          <ac:chgData name="Zoja Tužinská" userId="S::zoja.tuzinska@zsaklv.sk::0a2fa5cf-f7de-4c3c-b409-cc9a3e6f333c" providerId="AD" clId="Web-{A05E7C2C-9B57-33F6-7648-1E4691A359FB}" dt="2022-06-06T16:16:13.871" v="18"/>
          <ac:spMkLst>
            <pc:docMk/>
            <pc:sldMk cId="3158596733" sldId="284"/>
            <ac:spMk id="16" creationId="{16C5FA50-8D52-4617-AF91-5C7B1C8352F1}"/>
          </ac:spMkLst>
        </pc:spChg>
        <pc:spChg chg="add">
          <ac:chgData name="Zoja Tužinská" userId="S::zoja.tuzinska@zsaklv.sk::0a2fa5cf-f7de-4c3c-b409-cc9a3e6f333c" providerId="AD" clId="Web-{A05E7C2C-9B57-33F6-7648-1E4691A359FB}" dt="2022-06-06T16:16:13.871" v="18"/>
          <ac:spMkLst>
            <pc:docMk/>
            <pc:sldMk cId="3158596733" sldId="284"/>
            <ac:spMk id="18" creationId="{E223798C-12AD-4B0C-A50C-D676347D67CF}"/>
          </ac:spMkLst>
        </pc:spChg>
        <pc:picChg chg="mod">
          <ac:chgData name="Zoja Tužinská" userId="S::zoja.tuzinska@zsaklv.sk::0a2fa5cf-f7de-4c3c-b409-cc9a3e6f333c" providerId="AD" clId="Web-{A05E7C2C-9B57-33F6-7648-1E4691A359FB}" dt="2022-06-06T16:16:13.871" v="18"/>
          <ac:picMkLst>
            <pc:docMk/>
            <pc:sldMk cId="3158596733" sldId="284"/>
            <ac:picMk id="4" creationId="{4543A4B0-CDD2-159E-11B2-871A714B3C4A}"/>
          </ac:picMkLst>
        </pc:picChg>
      </pc:sldChg>
      <pc:sldChg chg="mod setBg">
        <pc:chgData name="Zoja Tužinská" userId="S::zoja.tuzinska@zsaklv.sk::0a2fa5cf-f7de-4c3c-b409-cc9a3e6f333c" providerId="AD" clId="Web-{A05E7C2C-9B57-33F6-7648-1E4691A359FB}" dt="2022-06-06T16:15:51.948" v="16"/>
        <pc:sldMkLst>
          <pc:docMk/>
          <pc:sldMk cId="3279371824" sldId="286"/>
        </pc:sldMkLst>
      </pc:sldChg>
      <pc:sldChg chg="ord">
        <pc:chgData name="Zoja Tužinská" userId="S::zoja.tuzinska@zsaklv.sk::0a2fa5cf-f7de-4c3c-b409-cc9a3e6f333c" providerId="AD" clId="Web-{A05E7C2C-9B57-33F6-7648-1E4691A359FB}" dt="2022-06-06T16:09:29.250" v="3"/>
        <pc:sldMkLst>
          <pc:docMk/>
          <pc:sldMk cId="884408102" sldId="287"/>
        </pc:sldMkLst>
      </pc:sldChg>
      <pc:sldChg chg="mod setBg">
        <pc:chgData name="Zoja Tužinská" userId="S::zoja.tuzinska@zsaklv.sk::0a2fa5cf-f7de-4c3c-b409-cc9a3e6f333c" providerId="AD" clId="Web-{A05E7C2C-9B57-33F6-7648-1E4691A359FB}" dt="2022-06-06T16:15:25.151" v="13"/>
        <pc:sldMkLst>
          <pc:docMk/>
          <pc:sldMk cId="3660138479" sldId="288"/>
        </pc:sldMkLst>
      </pc:sldChg>
    </pc:docChg>
  </pc:docChgLst>
  <pc:docChgLst>
    <pc:chgData name="Mia Bajanová" userId="S::mia.bajanova@zsaklv.sk::a5d10020-0889-426c-81e7-809e926b1a28" providerId="AD" clId="Web-{BEA4F69C-234E-4168-ACB8-37E3030D2A78}"/>
    <pc:docChg chg="addSld delSld modSld">
      <pc:chgData name="Mia Bajanová" userId="S::mia.bajanova@zsaklv.sk::a5d10020-0889-426c-81e7-809e926b1a28" providerId="AD" clId="Web-{BEA4F69C-234E-4168-ACB8-37E3030D2A78}" dt="2022-06-21T12:05:45.940" v="13"/>
      <pc:docMkLst>
        <pc:docMk/>
      </pc:docMkLst>
      <pc:sldChg chg="addSp delSp modSp">
        <pc:chgData name="Mia Bajanová" userId="S::mia.bajanova@zsaklv.sk::a5d10020-0889-426c-81e7-809e926b1a28" providerId="AD" clId="Web-{BEA4F69C-234E-4168-ACB8-37E3030D2A78}" dt="2022-06-21T12:04:16.329" v="4" actId="14100"/>
        <pc:sldMkLst>
          <pc:docMk/>
          <pc:sldMk cId="472165453" sldId="267"/>
        </pc:sldMkLst>
        <pc:picChg chg="add mod">
          <ac:chgData name="Mia Bajanová" userId="S::mia.bajanova@zsaklv.sk::a5d10020-0889-426c-81e7-809e926b1a28" providerId="AD" clId="Web-{BEA4F69C-234E-4168-ACB8-37E3030D2A78}" dt="2022-06-21T12:04:16.329" v="4" actId="14100"/>
          <ac:picMkLst>
            <pc:docMk/>
            <pc:sldMk cId="472165453" sldId="267"/>
            <ac:picMk id="3" creationId="{A9715A0D-2F47-8FFC-0FE4-F96E163E2E56}"/>
          </ac:picMkLst>
        </pc:picChg>
        <pc:picChg chg="del">
          <ac:chgData name="Mia Bajanová" userId="S::mia.bajanova@zsaklv.sk::a5d10020-0889-426c-81e7-809e926b1a28" providerId="AD" clId="Web-{BEA4F69C-234E-4168-ACB8-37E3030D2A78}" dt="2022-06-21T12:02:15.858" v="0"/>
          <ac:picMkLst>
            <pc:docMk/>
            <pc:sldMk cId="472165453" sldId="267"/>
            <ac:picMk id="19" creationId="{AF29A3EA-77E4-8AAD-1BDC-2EB02AA92059}"/>
          </ac:picMkLst>
        </pc:picChg>
      </pc:sldChg>
      <pc:sldChg chg="modSp new del">
        <pc:chgData name="Mia Bajanová" userId="S::mia.bajanova@zsaklv.sk::a5d10020-0889-426c-81e7-809e926b1a28" providerId="AD" clId="Web-{BEA4F69C-234E-4168-ACB8-37E3030D2A78}" dt="2022-06-21T12:05:45.940" v="13"/>
        <pc:sldMkLst>
          <pc:docMk/>
          <pc:sldMk cId="1066320146" sldId="295"/>
        </pc:sldMkLst>
        <pc:spChg chg="mod">
          <ac:chgData name="Mia Bajanová" userId="S::mia.bajanova@zsaklv.sk::a5d10020-0889-426c-81e7-809e926b1a28" providerId="AD" clId="Web-{BEA4F69C-234E-4168-ACB8-37E3030D2A78}" dt="2022-06-21T12:05:07.549" v="12" actId="20577"/>
          <ac:spMkLst>
            <pc:docMk/>
            <pc:sldMk cId="1066320146" sldId="295"/>
            <ac:spMk id="2" creationId="{EBAC0F1C-8EF8-2316-5646-62DB3390D196}"/>
          </ac:spMkLst>
        </pc:spChg>
      </pc:sldChg>
      <pc:sldChg chg="new del">
        <pc:chgData name="Mia Bajanová" userId="S::mia.bajanova@zsaklv.sk::a5d10020-0889-426c-81e7-809e926b1a28" providerId="AD" clId="Web-{BEA4F69C-234E-4168-ACB8-37E3030D2A78}" dt="2022-06-21T12:04:48.314" v="6"/>
        <pc:sldMkLst>
          <pc:docMk/>
          <pc:sldMk cId="1848837045" sldId="295"/>
        </pc:sldMkLst>
      </pc:sldChg>
    </pc:docChg>
  </pc:docChgLst>
  <pc:docChgLst>
    <pc:chgData name="Nina Vrablecová" userId="S::nina.vrablecova@zsaklv.sk::3ed739ed-6200-44fd-9120-15903dd9cc48" providerId="AD" clId="Web-{54F2669F-1D04-6C92-C2CA-0F598FDE7E7D}"/>
    <pc:docChg chg="modSld">
      <pc:chgData name="Nina Vrablecová" userId="S::nina.vrablecova@zsaklv.sk::3ed739ed-6200-44fd-9120-15903dd9cc48" providerId="AD" clId="Web-{54F2669F-1D04-6C92-C2CA-0F598FDE7E7D}" dt="2022-05-31T17:45:47.468" v="11" actId="1076"/>
      <pc:docMkLst>
        <pc:docMk/>
      </pc:docMkLst>
      <pc:sldChg chg="addSp modSp">
        <pc:chgData name="Nina Vrablecová" userId="S::nina.vrablecova@zsaklv.sk::3ed739ed-6200-44fd-9120-15903dd9cc48" providerId="AD" clId="Web-{54F2669F-1D04-6C92-C2CA-0F598FDE7E7D}" dt="2022-05-31T17:45:47.468" v="11" actId="1076"/>
        <pc:sldMkLst>
          <pc:docMk/>
          <pc:sldMk cId="3974330575" sldId="258"/>
        </pc:sldMkLst>
        <pc:picChg chg="add mod">
          <ac:chgData name="Nina Vrablecová" userId="S::nina.vrablecova@zsaklv.sk::3ed739ed-6200-44fd-9120-15903dd9cc48" providerId="AD" clId="Web-{54F2669F-1D04-6C92-C2CA-0F598FDE7E7D}" dt="2022-05-31T17:39:25.366" v="3" actId="1076"/>
          <ac:picMkLst>
            <pc:docMk/>
            <pc:sldMk cId="3974330575" sldId="258"/>
            <ac:picMk id="3" creationId="{0A606871-12DB-39FB-C329-C65B9DB97C29}"/>
          </ac:picMkLst>
        </pc:picChg>
        <pc:picChg chg="add mod">
          <ac:chgData name="Nina Vrablecová" userId="S::nina.vrablecova@zsaklv.sk::3ed739ed-6200-44fd-9120-15903dd9cc48" providerId="AD" clId="Web-{54F2669F-1D04-6C92-C2CA-0F598FDE7E7D}" dt="2022-05-31T17:39:34.867" v="5" actId="1076"/>
          <ac:picMkLst>
            <pc:docMk/>
            <pc:sldMk cId="3974330575" sldId="258"/>
            <ac:picMk id="7" creationId="{5184BCC6-7F8F-D3BE-0F0E-2670BED31EC4}"/>
          </ac:picMkLst>
        </pc:picChg>
        <pc:picChg chg="add mod">
          <ac:chgData name="Nina Vrablecová" userId="S::nina.vrablecova@zsaklv.sk::3ed739ed-6200-44fd-9120-15903dd9cc48" providerId="AD" clId="Web-{54F2669F-1D04-6C92-C2CA-0F598FDE7E7D}" dt="2022-05-31T17:39:57.962" v="9" actId="1076"/>
          <ac:picMkLst>
            <pc:docMk/>
            <pc:sldMk cId="3974330575" sldId="258"/>
            <ac:picMk id="8" creationId="{C2582267-80FC-F35B-A25B-50EE8671E2BC}"/>
          </ac:picMkLst>
        </pc:picChg>
        <pc:picChg chg="mod">
          <ac:chgData name="Nina Vrablecová" userId="S::nina.vrablecova@zsaklv.sk::3ed739ed-6200-44fd-9120-15903dd9cc48" providerId="AD" clId="Web-{54F2669F-1D04-6C92-C2CA-0F598FDE7E7D}" dt="2022-05-31T17:45:47.468" v="11" actId="1076"/>
          <ac:picMkLst>
            <pc:docMk/>
            <pc:sldMk cId="3974330575" sldId="258"/>
            <ac:picMk id="16" creationId="{D47E59BB-2C7B-C120-E6ED-0E47AFB4984D}"/>
          </ac:picMkLst>
        </pc:picChg>
      </pc:sldChg>
    </pc:docChg>
  </pc:docChgLst>
  <pc:docChgLst>
    <pc:chgData name="Zoja Tužinská" userId="S::zoja.tuzinska@zsaklv.sk::0a2fa5cf-f7de-4c3c-b409-cc9a3e6f333c" providerId="AD" clId="Web-{8196B92A-764D-3F83-448F-D9335F1906EA}"/>
    <pc:docChg chg="sldOrd">
      <pc:chgData name="Zoja Tužinská" userId="S::zoja.tuzinska@zsaklv.sk::0a2fa5cf-f7de-4c3c-b409-cc9a3e6f333c" providerId="AD" clId="Web-{8196B92A-764D-3F83-448F-D9335F1906EA}" dt="2022-06-06T15:49:57.892" v="2"/>
      <pc:docMkLst>
        <pc:docMk/>
      </pc:docMkLst>
      <pc:sldChg chg="ord">
        <pc:chgData name="Zoja Tužinská" userId="S::zoja.tuzinska@zsaklv.sk::0a2fa5cf-f7de-4c3c-b409-cc9a3e6f333c" providerId="AD" clId="Web-{8196B92A-764D-3F83-448F-D9335F1906EA}" dt="2022-06-06T15:49:57.892" v="2"/>
        <pc:sldMkLst>
          <pc:docMk/>
          <pc:sldMk cId="570687234" sldId="257"/>
        </pc:sldMkLst>
      </pc:sldChg>
      <pc:sldChg chg="ord">
        <pc:chgData name="Zoja Tužinská" userId="S::zoja.tuzinska@zsaklv.sk::0a2fa5cf-f7de-4c3c-b409-cc9a3e6f333c" providerId="AD" clId="Web-{8196B92A-764D-3F83-448F-D9335F1906EA}" dt="2022-06-06T15:49:53.673" v="1"/>
        <pc:sldMkLst>
          <pc:docMk/>
          <pc:sldMk cId="3890326702" sldId="263"/>
        </pc:sldMkLst>
      </pc:sldChg>
      <pc:sldChg chg="ord">
        <pc:chgData name="Zoja Tužinská" userId="S::zoja.tuzinska@zsaklv.sk::0a2fa5cf-f7de-4c3c-b409-cc9a3e6f333c" providerId="AD" clId="Web-{8196B92A-764D-3F83-448F-D9335F1906EA}" dt="2022-06-06T15:49:53.673" v="0"/>
        <pc:sldMkLst>
          <pc:docMk/>
          <pc:sldMk cId="884408102" sldId="287"/>
        </pc:sldMkLst>
      </pc:sldChg>
    </pc:docChg>
  </pc:docChgLst>
  <pc:docChgLst>
    <pc:chgData name="Zoja Tužinská" userId="S::zoja.tuzinska@zsaklv.sk::0a2fa5cf-f7de-4c3c-b409-cc9a3e6f333c" providerId="AD" clId="Web-{D0183BA3-D062-0506-1679-CB636B0BD57A}"/>
    <pc:docChg chg="addSld modSld sldOrd">
      <pc:chgData name="Zoja Tužinská" userId="S::zoja.tuzinska@zsaklv.sk::0a2fa5cf-f7de-4c3c-b409-cc9a3e6f333c" providerId="AD" clId="Web-{D0183BA3-D062-0506-1679-CB636B0BD57A}" dt="2022-05-31T18:59:37.656" v="818" actId="20577"/>
      <pc:docMkLst>
        <pc:docMk/>
      </pc:docMkLst>
      <pc:sldChg chg="addSp delSp modSp new mod ord setBg">
        <pc:chgData name="Zoja Tužinská" userId="S::zoja.tuzinska@zsaklv.sk::0a2fa5cf-f7de-4c3c-b409-cc9a3e6f333c" providerId="AD" clId="Web-{D0183BA3-D062-0506-1679-CB636B0BD57A}" dt="2022-05-31T18:56:46.667" v="800" actId="1076"/>
        <pc:sldMkLst>
          <pc:docMk/>
          <pc:sldMk cId="570687234" sldId="257"/>
        </pc:sldMkLst>
        <pc:spChg chg="mod">
          <ac:chgData name="Zoja Tužinská" userId="S::zoja.tuzinska@zsaklv.sk::0a2fa5cf-f7de-4c3c-b409-cc9a3e6f333c" providerId="AD" clId="Web-{D0183BA3-D062-0506-1679-CB636B0BD57A}" dt="2022-05-31T18:00:51.194" v="253" actId="1076"/>
          <ac:spMkLst>
            <pc:docMk/>
            <pc:sldMk cId="570687234" sldId="257"/>
            <ac:spMk id="2" creationId="{45105799-D7A8-9037-9835-3BD5A7BDBF43}"/>
          </ac:spMkLst>
        </pc:spChg>
        <pc:spChg chg="add del mod">
          <ac:chgData name="Zoja Tužinská" userId="S::zoja.tuzinska@zsaklv.sk::0a2fa5cf-f7de-4c3c-b409-cc9a3e6f333c" providerId="AD" clId="Web-{D0183BA3-D062-0506-1679-CB636B0BD57A}" dt="2022-05-31T17:46:26.970" v="58"/>
          <ac:spMkLst>
            <pc:docMk/>
            <pc:sldMk cId="570687234" sldId="257"/>
            <ac:spMk id="11" creationId="{D847B436-CB10-18E8-FFAF-49F9B7C158E2}"/>
          </ac:spMkLst>
        </pc:spChg>
        <pc:spChg chg="add del mod">
          <ac:chgData name="Zoja Tužinská" userId="S::zoja.tuzinska@zsaklv.sk::0a2fa5cf-f7de-4c3c-b409-cc9a3e6f333c" providerId="AD" clId="Web-{D0183BA3-D062-0506-1679-CB636B0BD57A}" dt="2022-05-31T17:46:41.393" v="61"/>
          <ac:spMkLst>
            <pc:docMk/>
            <pc:sldMk cId="570687234" sldId="257"/>
            <ac:spMk id="12" creationId="{091A3AFF-D0EA-2173-04FA-21B5AD0C8191}"/>
          </ac:spMkLst>
        </pc:spChg>
        <pc:picChg chg="mod">
          <ac:chgData name="Zoja Tužinská" userId="S::zoja.tuzinska@zsaklv.sk::0a2fa5cf-f7de-4c3c-b409-cc9a3e6f333c" providerId="AD" clId="Web-{D0183BA3-D062-0506-1679-CB636B0BD57A}" dt="2022-05-31T18:56:12.745" v="789" actId="1076"/>
          <ac:picMkLst>
            <pc:docMk/>
            <pc:sldMk cId="570687234" sldId="257"/>
            <ac:picMk id="3" creationId="{F24C249F-A952-5D46-7400-69A273E59B82}"/>
          </ac:picMkLst>
        </pc:picChg>
        <pc:picChg chg="mod modCrop">
          <ac:chgData name="Zoja Tužinská" userId="S::zoja.tuzinska@zsaklv.sk::0a2fa5cf-f7de-4c3c-b409-cc9a3e6f333c" providerId="AD" clId="Web-{D0183BA3-D062-0506-1679-CB636B0BD57A}" dt="2022-05-31T18:56:46.667" v="800" actId="1076"/>
          <ac:picMkLst>
            <pc:docMk/>
            <pc:sldMk cId="570687234" sldId="257"/>
            <ac:picMk id="4" creationId="{3402A410-CCDD-1B49-CA15-F104BEA478BF}"/>
          </ac:picMkLst>
        </pc:picChg>
        <pc:picChg chg="del mod modCrop">
          <ac:chgData name="Zoja Tužinská" userId="S::zoja.tuzinska@zsaklv.sk::0a2fa5cf-f7de-4c3c-b409-cc9a3e6f333c" providerId="AD" clId="Web-{D0183BA3-D062-0506-1679-CB636B0BD57A}" dt="2022-05-31T18:00:12.381" v="234"/>
          <ac:picMkLst>
            <pc:docMk/>
            <pc:sldMk cId="570687234" sldId="257"/>
            <ac:picMk id="5" creationId="{CE30A2FA-D29D-C36B-C2CD-A14946CD0BC0}"/>
          </ac:picMkLst>
        </pc:picChg>
        <pc:picChg chg="mod">
          <ac:chgData name="Zoja Tužinská" userId="S::zoja.tuzinska@zsaklv.sk::0a2fa5cf-f7de-4c3c-b409-cc9a3e6f333c" providerId="AD" clId="Web-{D0183BA3-D062-0506-1679-CB636B0BD57A}" dt="2022-05-31T18:56:09.166" v="787" actId="1076"/>
          <ac:picMkLst>
            <pc:docMk/>
            <pc:sldMk cId="570687234" sldId="257"/>
            <ac:picMk id="6" creationId="{8E3F2911-2B06-1F56-6F8E-2D0EB94345BD}"/>
          </ac:picMkLst>
        </pc:picChg>
        <pc:picChg chg="mod">
          <ac:chgData name="Zoja Tužinská" userId="S::zoja.tuzinska@zsaklv.sk::0a2fa5cf-f7de-4c3c-b409-cc9a3e6f333c" providerId="AD" clId="Web-{D0183BA3-D062-0506-1679-CB636B0BD57A}" dt="2022-05-31T17:35:23.845" v="46" actId="14100"/>
          <ac:picMkLst>
            <pc:docMk/>
            <pc:sldMk cId="570687234" sldId="257"/>
            <ac:picMk id="6" creationId="{EEF53A3B-E916-C055-F8E7-882A75686129}"/>
          </ac:picMkLst>
        </pc:picChg>
        <pc:picChg chg="mod">
          <ac:chgData name="Zoja Tužinská" userId="S::zoja.tuzinska@zsaklv.sk::0a2fa5cf-f7de-4c3c-b409-cc9a3e6f333c" providerId="AD" clId="Web-{D0183BA3-D062-0506-1679-CB636B0BD57A}" dt="2022-05-31T18:56:45.698" v="799" actId="1076"/>
          <ac:picMkLst>
            <pc:docMk/>
            <pc:sldMk cId="570687234" sldId="257"/>
            <ac:picMk id="7" creationId="{78581869-6FC9-FB87-2601-7ECA694B1D46}"/>
          </ac:picMkLst>
        </pc:picChg>
        <pc:picChg chg="del">
          <ac:chgData name="Zoja Tužinská" userId="S::zoja.tuzinska@zsaklv.sk::0a2fa5cf-f7de-4c3c-b409-cc9a3e6f333c" providerId="AD" clId="Web-{D0183BA3-D062-0506-1679-CB636B0BD57A}" dt="2022-05-31T17:32:57.888" v="29"/>
          <ac:picMkLst>
            <pc:docMk/>
            <pc:sldMk cId="570687234" sldId="257"/>
            <ac:picMk id="7" creationId="{A2725490-EFBF-DFD2-C6CC-936260B4733E}"/>
          </ac:picMkLst>
        </pc:picChg>
        <pc:picChg chg="del mod modCrop">
          <ac:chgData name="Zoja Tužinská" userId="S::zoja.tuzinska@zsaklv.sk::0a2fa5cf-f7de-4c3c-b409-cc9a3e6f333c" providerId="AD" clId="Web-{D0183BA3-D062-0506-1679-CB636B0BD57A}" dt="2022-05-31T17:39:34.757" v="50"/>
          <ac:picMkLst>
            <pc:docMk/>
            <pc:sldMk cId="570687234" sldId="257"/>
            <ac:picMk id="8" creationId="{B61FB5BD-6AB2-9596-2BB6-89EEE160B14D}"/>
          </ac:picMkLst>
        </pc:picChg>
        <pc:picChg chg="mod modCrop">
          <ac:chgData name="Zoja Tužinská" userId="S::zoja.tuzinska@zsaklv.sk::0a2fa5cf-f7de-4c3c-b409-cc9a3e6f333c" providerId="AD" clId="Web-{D0183BA3-D062-0506-1679-CB636B0BD57A}" dt="2022-05-31T18:56:27.198" v="794" actId="1076"/>
          <ac:picMkLst>
            <pc:docMk/>
            <pc:sldMk cId="570687234" sldId="257"/>
            <ac:picMk id="9" creationId="{6813669A-C50C-30BE-5FD6-B01BDD484683}"/>
          </ac:picMkLst>
        </pc:picChg>
        <pc:picChg chg="del mod modCrop">
          <ac:chgData name="Zoja Tužinská" userId="S::zoja.tuzinska@zsaklv.sk::0a2fa5cf-f7de-4c3c-b409-cc9a3e6f333c" providerId="AD" clId="Web-{D0183BA3-D062-0506-1679-CB636B0BD57A}" dt="2022-05-31T17:30:31.932" v="22"/>
          <ac:picMkLst>
            <pc:docMk/>
            <pc:sldMk cId="570687234" sldId="257"/>
            <ac:picMk id="10" creationId="{7BFBEC5F-C66C-A56D-7545-F4EDC349790F}"/>
          </ac:picMkLst>
        </pc:picChg>
        <pc:picChg chg="add mod">
          <ac:chgData name="Zoja Tužinská" userId="S::zoja.tuzinska@zsaklv.sk::0a2fa5cf-f7de-4c3c-b409-cc9a3e6f333c" providerId="AD" clId="Web-{D0183BA3-D062-0506-1679-CB636B0BD57A}" dt="2022-05-31T18:01:08.820" v="264" actId="1076"/>
          <ac:picMkLst>
            <pc:docMk/>
            <pc:sldMk cId="570687234" sldId="257"/>
            <ac:picMk id="13" creationId="{8BC5C30A-2364-12D8-EAE7-237F8FC7385D}"/>
          </ac:picMkLst>
        </pc:picChg>
        <pc:picChg chg="add del mod modCrop">
          <ac:chgData name="Zoja Tužinská" userId="S::zoja.tuzinska@zsaklv.sk::0a2fa5cf-f7de-4c3c-b409-cc9a3e6f333c" providerId="AD" clId="Web-{D0183BA3-D062-0506-1679-CB636B0BD57A}" dt="2022-05-31T17:52:58.745" v="127"/>
          <ac:picMkLst>
            <pc:docMk/>
            <pc:sldMk cId="570687234" sldId="257"/>
            <ac:picMk id="14" creationId="{478E34D0-F957-2BF6-4B73-190A05195403}"/>
          </ac:picMkLst>
        </pc:picChg>
        <pc:picChg chg="add mod modCrop">
          <ac:chgData name="Zoja Tužinská" userId="S::zoja.tuzinska@zsaklv.sk::0a2fa5cf-f7de-4c3c-b409-cc9a3e6f333c" providerId="AD" clId="Web-{D0183BA3-D062-0506-1679-CB636B0BD57A}" dt="2022-05-31T18:01:01.976" v="260" actId="1076"/>
          <ac:picMkLst>
            <pc:docMk/>
            <pc:sldMk cId="570687234" sldId="257"/>
            <ac:picMk id="15" creationId="{89B49883-345E-9277-F740-564CDEA37534}"/>
          </ac:picMkLst>
        </pc:picChg>
        <pc:picChg chg="add del mod modCrop">
          <ac:chgData name="Zoja Tužinská" userId="S::zoja.tuzinska@zsaklv.sk::0a2fa5cf-f7de-4c3c-b409-cc9a3e6f333c" providerId="AD" clId="Web-{D0183BA3-D062-0506-1679-CB636B0BD57A}" dt="2022-05-31T17:53:54.122" v="140"/>
          <ac:picMkLst>
            <pc:docMk/>
            <pc:sldMk cId="570687234" sldId="257"/>
            <ac:picMk id="16" creationId="{173C5293-9089-A06F-DF03-036AC452E2A9}"/>
          </ac:picMkLst>
        </pc:picChg>
        <pc:picChg chg="add del mod modCrop">
          <ac:chgData name="Zoja Tužinská" userId="S::zoja.tuzinska@zsaklv.sk::0a2fa5cf-f7de-4c3c-b409-cc9a3e6f333c" providerId="AD" clId="Web-{D0183BA3-D062-0506-1679-CB636B0BD57A}" dt="2022-05-31T17:53:33.199" v="135"/>
          <ac:picMkLst>
            <pc:docMk/>
            <pc:sldMk cId="570687234" sldId="257"/>
            <ac:picMk id="17" creationId="{E6AD2E76-F874-E102-644C-F413F884C5A0}"/>
          </ac:picMkLst>
        </pc:picChg>
        <pc:picChg chg="add del mod modCrop">
          <ac:chgData name="Zoja Tužinská" userId="S::zoja.tuzinska@zsaklv.sk::0a2fa5cf-f7de-4c3c-b409-cc9a3e6f333c" providerId="AD" clId="Web-{D0183BA3-D062-0506-1679-CB636B0BD57A}" dt="2022-05-31T18:00:05.021" v="232"/>
          <ac:picMkLst>
            <pc:docMk/>
            <pc:sldMk cId="570687234" sldId="257"/>
            <ac:picMk id="18" creationId="{088E61DA-10C1-F175-645F-A053FEE9541F}"/>
          </ac:picMkLst>
        </pc:picChg>
        <pc:picChg chg="add mod modCrop">
          <ac:chgData name="Zoja Tužinská" userId="S::zoja.tuzinska@zsaklv.sk::0a2fa5cf-f7de-4c3c-b409-cc9a3e6f333c" providerId="AD" clId="Web-{D0183BA3-D062-0506-1679-CB636B0BD57A}" dt="2022-05-31T18:01:02.882" v="261" actId="1076"/>
          <ac:picMkLst>
            <pc:docMk/>
            <pc:sldMk cId="570687234" sldId="257"/>
            <ac:picMk id="19" creationId="{EAE6883A-0BAA-F999-C1AA-63E13A91AA6C}"/>
          </ac:picMkLst>
        </pc:picChg>
        <pc:picChg chg="add del mod">
          <ac:chgData name="Zoja Tužinská" userId="S::zoja.tuzinska@zsaklv.sk::0a2fa5cf-f7de-4c3c-b409-cc9a3e6f333c" providerId="AD" clId="Web-{D0183BA3-D062-0506-1679-CB636B0BD57A}" dt="2022-05-31T17:54:17.107" v="150"/>
          <ac:picMkLst>
            <pc:docMk/>
            <pc:sldMk cId="570687234" sldId="257"/>
            <ac:picMk id="20" creationId="{1E367552-93F0-33E4-D565-87DA5E639927}"/>
          </ac:picMkLst>
        </pc:picChg>
        <pc:picChg chg="add del mod">
          <ac:chgData name="Zoja Tužinská" userId="S::zoja.tuzinska@zsaklv.sk::0a2fa5cf-f7de-4c3c-b409-cc9a3e6f333c" providerId="AD" clId="Web-{D0183BA3-D062-0506-1679-CB636B0BD57A}" dt="2022-05-31T17:53:46.840" v="138"/>
          <ac:picMkLst>
            <pc:docMk/>
            <pc:sldMk cId="570687234" sldId="257"/>
            <ac:picMk id="21" creationId="{F9FD85E2-2721-371A-F15B-E5A8A5B445D8}"/>
          </ac:picMkLst>
        </pc:picChg>
        <pc:picChg chg="add mod modCrop">
          <ac:chgData name="Zoja Tužinská" userId="S::zoja.tuzinska@zsaklv.sk::0a2fa5cf-f7de-4c3c-b409-cc9a3e6f333c" providerId="AD" clId="Web-{D0183BA3-D062-0506-1679-CB636B0BD57A}" dt="2022-05-31T18:56:07.619" v="786" actId="1076"/>
          <ac:picMkLst>
            <pc:docMk/>
            <pc:sldMk cId="570687234" sldId="257"/>
            <ac:picMk id="22" creationId="{47014EF1-FD6B-7297-FF18-26CD9DF70DDD}"/>
          </ac:picMkLst>
        </pc:picChg>
        <pc:picChg chg="add del mod modCrop">
          <ac:chgData name="Zoja Tužinská" userId="S::zoja.tuzinska@zsaklv.sk::0a2fa5cf-f7de-4c3c-b409-cc9a3e6f333c" providerId="AD" clId="Web-{D0183BA3-D062-0506-1679-CB636B0BD57A}" dt="2022-05-31T17:53:57.872" v="142"/>
          <ac:picMkLst>
            <pc:docMk/>
            <pc:sldMk cId="570687234" sldId="257"/>
            <ac:picMk id="23" creationId="{643D4612-2BEE-1064-BAE9-A53DFCB1610D}"/>
          </ac:picMkLst>
        </pc:picChg>
        <pc:picChg chg="add del mod modCrop">
          <ac:chgData name="Zoja Tužinská" userId="S::zoja.tuzinska@zsaklv.sk::0a2fa5cf-f7de-4c3c-b409-cc9a3e6f333c" providerId="AD" clId="Web-{D0183BA3-D062-0506-1679-CB636B0BD57A}" dt="2022-05-31T17:54:27.169" v="154"/>
          <ac:picMkLst>
            <pc:docMk/>
            <pc:sldMk cId="570687234" sldId="257"/>
            <ac:picMk id="24" creationId="{9451AC24-7CDE-A088-736B-32975484D885}"/>
          </ac:picMkLst>
        </pc:picChg>
        <pc:picChg chg="add mod">
          <ac:chgData name="Zoja Tužinská" userId="S::zoja.tuzinska@zsaklv.sk::0a2fa5cf-f7de-4c3c-b409-cc9a3e6f333c" providerId="AD" clId="Web-{D0183BA3-D062-0506-1679-CB636B0BD57A}" dt="2022-05-31T18:00:35.772" v="245" actId="1076"/>
          <ac:picMkLst>
            <pc:docMk/>
            <pc:sldMk cId="570687234" sldId="257"/>
            <ac:picMk id="25" creationId="{9D773447-0626-FAE7-6019-05CB870112A9}"/>
          </ac:picMkLst>
        </pc:picChg>
        <pc:picChg chg="add del mod">
          <ac:chgData name="Zoja Tužinská" userId="S::zoja.tuzinska@zsaklv.sk::0a2fa5cf-f7de-4c3c-b409-cc9a3e6f333c" providerId="AD" clId="Web-{D0183BA3-D062-0506-1679-CB636B0BD57A}" dt="2022-05-31T17:54:22.107" v="152"/>
          <ac:picMkLst>
            <pc:docMk/>
            <pc:sldMk cId="570687234" sldId="257"/>
            <ac:picMk id="26" creationId="{7155B730-5411-8579-35C5-95BB062C443A}"/>
          </ac:picMkLst>
        </pc:picChg>
        <pc:picChg chg="mod">
          <ac:chgData name="Zoja Tužinská" userId="S::zoja.tuzinska@zsaklv.sk::0a2fa5cf-f7de-4c3c-b409-cc9a3e6f333c" providerId="AD" clId="Web-{D0183BA3-D062-0506-1679-CB636B0BD57A}" dt="2022-05-31T18:06:58.361" v="366" actId="1076"/>
          <ac:picMkLst>
            <pc:docMk/>
            <pc:sldMk cId="570687234" sldId="257"/>
            <ac:picMk id="29" creationId="{774F4D9E-4D7E-5E7C-D57C-D40ED35498E4}"/>
          </ac:picMkLst>
        </pc:picChg>
        <pc:picChg chg="add mod">
          <ac:chgData name="Zoja Tužinská" userId="S::zoja.tuzinska@zsaklv.sk::0a2fa5cf-f7de-4c3c-b409-cc9a3e6f333c" providerId="AD" clId="Web-{D0183BA3-D062-0506-1679-CB636B0BD57A}" dt="2022-05-31T18:56:21.010" v="792" actId="1076"/>
          <ac:picMkLst>
            <pc:docMk/>
            <pc:sldMk cId="570687234" sldId="257"/>
            <ac:picMk id="32" creationId="{64243AC7-66C2-FDB5-B1F6-C185FF1A7D1F}"/>
          </ac:picMkLst>
        </pc:picChg>
      </pc:sldChg>
      <pc:sldChg chg="modSp new mod setBg">
        <pc:chgData name="Zoja Tužinská" userId="S::zoja.tuzinska@zsaklv.sk::0a2fa5cf-f7de-4c3c-b409-cc9a3e6f333c" providerId="AD" clId="Web-{D0183BA3-D062-0506-1679-CB636B0BD57A}" dt="2022-05-31T18:53:11.178" v="759" actId="20577"/>
        <pc:sldMkLst>
          <pc:docMk/>
          <pc:sldMk cId="3974330575" sldId="258"/>
        </pc:sldMkLst>
        <pc:spChg chg="mod">
          <ac:chgData name="Zoja Tužinská" userId="S::zoja.tuzinska@zsaklv.sk::0a2fa5cf-f7de-4c3c-b409-cc9a3e6f333c" providerId="AD" clId="Web-{D0183BA3-D062-0506-1679-CB636B0BD57A}" dt="2022-05-31T18:53:11.178" v="759" actId="20577"/>
          <ac:spMkLst>
            <pc:docMk/>
            <pc:sldMk cId="3974330575" sldId="258"/>
            <ac:spMk id="2" creationId="{4C8FB29F-2C03-ED5A-35FB-0A86B0F97D37}"/>
          </ac:spMkLst>
        </pc:spChg>
      </pc:sldChg>
      <pc:sldChg chg="new">
        <pc:chgData name="Zoja Tužinská" userId="S::zoja.tuzinska@zsaklv.sk::0a2fa5cf-f7de-4c3c-b409-cc9a3e6f333c" providerId="AD" clId="Web-{D0183BA3-D062-0506-1679-CB636B0BD57A}" dt="2022-05-31T17:15:02.456" v="2"/>
        <pc:sldMkLst>
          <pc:docMk/>
          <pc:sldMk cId="2937512465" sldId="259"/>
        </pc:sldMkLst>
      </pc:sldChg>
      <pc:sldChg chg="addSp modSp mod setBg">
        <pc:chgData name="Zoja Tužinská" userId="S::zoja.tuzinska@zsaklv.sk::0a2fa5cf-f7de-4c3c-b409-cc9a3e6f333c" providerId="AD" clId="Web-{D0183BA3-D062-0506-1679-CB636B0BD57A}" dt="2022-05-31T18:51:08.550" v="750"/>
        <pc:sldMkLst>
          <pc:docMk/>
          <pc:sldMk cId="1200895955" sldId="260"/>
        </pc:sldMkLst>
        <pc:picChg chg="mod">
          <ac:chgData name="Zoja Tužinská" userId="S::zoja.tuzinska@zsaklv.sk::0a2fa5cf-f7de-4c3c-b409-cc9a3e6f333c" providerId="AD" clId="Web-{D0183BA3-D062-0506-1679-CB636B0BD57A}" dt="2022-05-31T18:05:01.014" v="336" actId="1076"/>
          <ac:picMkLst>
            <pc:docMk/>
            <pc:sldMk cId="1200895955" sldId="260"/>
            <ac:picMk id="6" creationId="{F2D9BDB4-8775-8D66-CD19-48C24E0BB770}"/>
          </ac:picMkLst>
        </pc:picChg>
        <pc:picChg chg="mod">
          <ac:chgData name="Zoja Tužinská" userId="S::zoja.tuzinska@zsaklv.sk::0a2fa5cf-f7de-4c3c-b409-cc9a3e6f333c" providerId="AD" clId="Web-{D0183BA3-D062-0506-1679-CB636B0BD57A}" dt="2022-05-31T18:05:04.686" v="337" actId="1076"/>
          <ac:picMkLst>
            <pc:docMk/>
            <pc:sldMk cId="1200895955" sldId="260"/>
            <ac:picMk id="7" creationId="{7282B744-C8AB-1E8D-92F4-205417C731E4}"/>
          </ac:picMkLst>
        </pc:picChg>
        <pc:picChg chg="mod">
          <ac:chgData name="Zoja Tužinská" userId="S::zoja.tuzinska@zsaklv.sk::0a2fa5cf-f7de-4c3c-b409-cc9a3e6f333c" providerId="AD" clId="Web-{D0183BA3-D062-0506-1679-CB636B0BD57A}" dt="2022-05-31T18:03:50.575" v="316" actId="1076"/>
          <ac:picMkLst>
            <pc:docMk/>
            <pc:sldMk cId="1200895955" sldId="260"/>
            <ac:picMk id="8" creationId="{1BC7C946-D8B4-0B03-A61C-DAD51EC0756E}"/>
          </ac:picMkLst>
        </pc:picChg>
        <pc:picChg chg="mod">
          <ac:chgData name="Zoja Tužinská" userId="S::zoja.tuzinska@zsaklv.sk::0a2fa5cf-f7de-4c3c-b409-cc9a3e6f333c" providerId="AD" clId="Web-{D0183BA3-D062-0506-1679-CB636B0BD57A}" dt="2022-05-31T18:04:26.701" v="330" actId="1076"/>
          <ac:picMkLst>
            <pc:docMk/>
            <pc:sldMk cId="1200895955" sldId="260"/>
            <ac:picMk id="9" creationId="{915FBA94-D39C-3572-57E6-843694523140}"/>
          </ac:picMkLst>
        </pc:picChg>
        <pc:picChg chg="mod">
          <ac:chgData name="Zoja Tužinská" userId="S::zoja.tuzinska@zsaklv.sk::0a2fa5cf-f7de-4c3c-b409-cc9a3e6f333c" providerId="AD" clId="Web-{D0183BA3-D062-0506-1679-CB636B0BD57A}" dt="2022-05-31T18:04:18.060" v="327" actId="1076"/>
          <ac:picMkLst>
            <pc:docMk/>
            <pc:sldMk cId="1200895955" sldId="260"/>
            <ac:picMk id="10" creationId="{F064849C-EC31-307C-7022-05C14364EDFD}"/>
          </ac:picMkLst>
        </pc:picChg>
        <pc:picChg chg="add mod">
          <ac:chgData name="Zoja Tužinská" userId="S::zoja.tuzinska@zsaklv.sk::0a2fa5cf-f7de-4c3c-b409-cc9a3e6f333c" providerId="AD" clId="Web-{D0183BA3-D062-0506-1679-CB636B0BD57A}" dt="2022-05-31T18:04:23.701" v="329" actId="1076"/>
          <ac:picMkLst>
            <pc:docMk/>
            <pc:sldMk cId="1200895955" sldId="260"/>
            <ac:picMk id="11" creationId="{0105B7CA-87D9-6EED-557E-EAAB72760EB6}"/>
          </ac:picMkLst>
        </pc:picChg>
        <pc:picChg chg="add mod">
          <ac:chgData name="Zoja Tužinská" userId="S::zoja.tuzinska@zsaklv.sk::0a2fa5cf-f7de-4c3c-b409-cc9a3e6f333c" providerId="AD" clId="Web-{D0183BA3-D062-0506-1679-CB636B0BD57A}" dt="2022-05-31T18:04:31.904" v="331" actId="1076"/>
          <ac:picMkLst>
            <pc:docMk/>
            <pc:sldMk cId="1200895955" sldId="260"/>
            <ac:picMk id="12" creationId="{AF89AB2A-8A01-DCA4-1826-6B0DB6FF2E7D}"/>
          </ac:picMkLst>
        </pc:picChg>
      </pc:sldChg>
      <pc:sldChg chg="addSp delSp modSp mod setBg">
        <pc:chgData name="Zoja Tužinská" userId="S::zoja.tuzinska@zsaklv.sk::0a2fa5cf-f7de-4c3c-b409-cc9a3e6f333c" providerId="AD" clId="Web-{D0183BA3-D062-0506-1679-CB636B0BD57A}" dt="2022-05-31T18:47:35.420" v="728" actId="20577"/>
        <pc:sldMkLst>
          <pc:docMk/>
          <pc:sldMk cId="3867122090" sldId="261"/>
        </pc:sldMkLst>
        <pc:spChg chg="mod">
          <ac:chgData name="Zoja Tužinská" userId="S::zoja.tuzinska@zsaklv.sk::0a2fa5cf-f7de-4c3c-b409-cc9a3e6f333c" providerId="AD" clId="Web-{D0183BA3-D062-0506-1679-CB636B0BD57A}" dt="2022-05-31T18:47:35.420" v="728" actId="20577"/>
          <ac:spMkLst>
            <pc:docMk/>
            <pc:sldMk cId="3867122090" sldId="261"/>
            <ac:spMk id="2" creationId="{1DEB7D80-6737-3516-907A-1197E01978ED}"/>
          </ac:spMkLst>
        </pc:spChg>
        <pc:spChg chg="add del mod">
          <ac:chgData name="Zoja Tužinská" userId="S::zoja.tuzinska@zsaklv.sk::0a2fa5cf-f7de-4c3c-b409-cc9a3e6f333c" providerId="AD" clId="Web-{D0183BA3-D062-0506-1679-CB636B0BD57A}" dt="2022-05-31T18:40:51.832" v="640"/>
          <ac:spMkLst>
            <pc:docMk/>
            <pc:sldMk cId="3867122090" sldId="261"/>
            <ac:spMk id="22" creationId="{CEA1A149-C1B1-1DC8-9ECC-0F280376E4BA}"/>
          </ac:spMkLst>
        </pc:spChg>
        <pc:picChg chg="mod">
          <ac:chgData name="Zoja Tužinská" userId="S::zoja.tuzinska@zsaklv.sk::0a2fa5cf-f7de-4c3c-b409-cc9a3e6f333c" providerId="AD" clId="Web-{D0183BA3-D062-0506-1679-CB636B0BD57A}" dt="2022-05-31T18:45:09.447" v="707" actId="1076"/>
          <ac:picMkLst>
            <pc:docMk/>
            <pc:sldMk cId="3867122090" sldId="261"/>
            <ac:picMk id="3" creationId="{0106395C-8B50-2AF7-9271-6A9D3FD743B9}"/>
          </ac:picMkLst>
        </pc:picChg>
        <pc:picChg chg="del mod">
          <ac:chgData name="Zoja Tužinská" userId="S::zoja.tuzinska@zsaklv.sk::0a2fa5cf-f7de-4c3c-b409-cc9a3e6f333c" providerId="AD" clId="Web-{D0183BA3-D062-0506-1679-CB636B0BD57A}" dt="2022-05-31T18:40:11.909" v="633"/>
          <ac:picMkLst>
            <pc:docMk/>
            <pc:sldMk cId="3867122090" sldId="261"/>
            <ac:picMk id="4" creationId="{350A32B4-B270-7848-4C89-4AF431D308AE}"/>
          </ac:picMkLst>
        </pc:picChg>
        <pc:picChg chg="add del mod">
          <ac:chgData name="Zoja Tužinská" userId="S::zoja.tuzinska@zsaklv.sk::0a2fa5cf-f7de-4c3c-b409-cc9a3e6f333c" providerId="AD" clId="Web-{D0183BA3-D062-0506-1679-CB636B0BD57A}" dt="2022-05-31T18:40:39.941" v="638"/>
          <ac:picMkLst>
            <pc:docMk/>
            <pc:sldMk cId="3867122090" sldId="261"/>
            <ac:picMk id="5" creationId="{DD32D857-0D91-57D3-E901-F4356A5E8D1B}"/>
          </ac:picMkLst>
        </pc:picChg>
        <pc:picChg chg="add del mod">
          <ac:chgData name="Zoja Tužinská" userId="S::zoja.tuzinska@zsaklv.sk::0a2fa5cf-f7de-4c3c-b409-cc9a3e6f333c" providerId="AD" clId="Web-{D0183BA3-D062-0506-1679-CB636B0BD57A}" dt="2022-05-31T18:40:36.847" v="637"/>
          <ac:picMkLst>
            <pc:docMk/>
            <pc:sldMk cId="3867122090" sldId="261"/>
            <ac:picMk id="6" creationId="{E2F262AC-8475-EAFB-4BAF-D5E09E73449A}"/>
          </ac:picMkLst>
        </pc:picChg>
        <pc:picChg chg="add del mod">
          <ac:chgData name="Zoja Tužinská" userId="S::zoja.tuzinska@zsaklv.sk::0a2fa5cf-f7de-4c3c-b409-cc9a3e6f333c" providerId="AD" clId="Web-{D0183BA3-D062-0506-1679-CB636B0BD57A}" dt="2022-05-31T18:40:10.565" v="632"/>
          <ac:picMkLst>
            <pc:docMk/>
            <pc:sldMk cId="3867122090" sldId="261"/>
            <ac:picMk id="7" creationId="{29C165CE-5CE6-8693-6934-84D469B6C497}"/>
          </ac:picMkLst>
        </pc:picChg>
        <pc:picChg chg="add del mod">
          <ac:chgData name="Zoja Tužinská" userId="S::zoja.tuzinska@zsaklv.sk::0a2fa5cf-f7de-4c3c-b409-cc9a3e6f333c" providerId="AD" clId="Web-{D0183BA3-D062-0506-1679-CB636B0BD57A}" dt="2022-05-31T18:40:24.987" v="636"/>
          <ac:picMkLst>
            <pc:docMk/>
            <pc:sldMk cId="3867122090" sldId="261"/>
            <ac:picMk id="8" creationId="{87B7B121-A333-3884-5504-D28C16FAC7A5}"/>
          </ac:picMkLst>
        </pc:picChg>
        <pc:picChg chg="add mod">
          <ac:chgData name="Zoja Tužinská" userId="S::zoja.tuzinska@zsaklv.sk::0a2fa5cf-f7de-4c3c-b409-cc9a3e6f333c" providerId="AD" clId="Web-{D0183BA3-D062-0506-1679-CB636B0BD57A}" dt="2022-05-31T18:45:22.901" v="717" actId="1076"/>
          <ac:picMkLst>
            <pc:docMk/>
            <pc:sldMk cId="3867122090" sldId="261"/>
            <ac:picMk id="9" creationId="{5A9EB8CE-AAAC-FC18-C418-5B150C3EA9A1}"/>
          </ac:picMkLst>
        </pc:picChg>
        <pc:picChg chg="add del mod">
          <ac:chgData name="Zoja Tužinská" userId="S::zoja.tuzinska@zsaklv.sk::0a2fa5cf-f7de-4c3c-b409-cc9a3e6f333c" providerId="AD" clId="Web-{D0183BA3-D062-0506-1679-CB636B0BD57A}" dt="2022-05-31T18:33:21.212" v="599"/>
          <ac:picMkLst>
            <pc:docMk/>
            <pc:sldMk cId="3867122090" sldId="261"/>
            <ac:picMk id="10" creationId="{6A866BD9-4BA6-AFD3-CA68-517FA5095F88}"/>
          </ac:picMkLst>
        </pc:picChg>
        <pc:picChg chg="del">
          <ac:chgData name="Zoja Tužinská" userId="S::zoja.tuzinska@zsaklv.sk::0a2fa5cf-f7de-4c3c-b409-cc9a3e6f333c" providerId="AD" clId="Web-{D0183BA3-D062-0506-1679-CB636B0BD57A}" dt="2022-05-31T18:41:02.270" v="643"/>
          <ac:picMkLst>
            <pc:docMk/>
            <pc:sldMk cId="3867122090" sldId="261"/>
            <ac:picMk id="11" creationId="{1FBF6B3F-97FD-3F17-BD1A-AC88DF2D6B3F}"/>
          </ac:picMkLst>
        </pc:picChg>
        <pc:picChg chg="add mod">
          <ac:chgData name="Zoja Tužinská" userId="S::zoja.tuzinska@zsaklv.sk::0a2fa5cf-f7de-4c3c-b409-cc9a3e6f333c" providerId="AD" clId="Web-{D0183BA3-D062-0506-1679-CB636B0BD57A}" dt="2022-05-31T18:41:24.973" v="650" actId="1076"/>
          <ac:picMkLst>
            <pc:docMk/>
            <pc:sldMk cId="3867122090" sldId="261"/>
            <ac:picMk id="12" creationId="{F36D599D-7446-2D6A-61FE-B9FCC12DBEEA}"/>
          </ac:picMkLst>
        </pc:picChg>
        <pc:picChg chg="add del mod">
          <ac:chgData name="Zoja Tužinská" userId="S::zoja.tuzinska@zsaklv.sk::0a2fa5cf-f7de-4c3c-b409-cc9a3e6f333c" providerId="AD" clId="Web-{D0183BA3-D062-0506-1679-CB636B0BD57A}" dt="2022-05-31T18:33:15.383" v="597"/>
          <ac:picMkLst>
            <pc:docMk/>
            <pc:sldMk cId="3867122090" sldId="261"/>
            <ac:picMk id="13" creationId="{CF666876-ACEB-9E1E-0E0E-36687C0C8FAD}"/>
          </ac:picMkLst>
        </pc:picChg>
        <pc:picChg chg="mod modCrop">
          <ac:chgData name="Zoja Tužinská" userId="S::zoja.tuzinska@zsaklv.sk::0a2fa5cf-f7de-4c3c-b409-cc9a3e6f333c" providerId="AD" clId="Web-{D0183BA3-D062-0506-1679-CB636B0BD57A}" dt="2022-05-31T18:44:28.915" v="693" actId="1076"/>
          <ac:picMkLst>
            <pc:docMk/>
            <pc:sldMk cId="3867122090" sldId="261"/>
            <ac:picMk id="14" creationId="{02F060E7-C530-5717-14ED-A5E774500E83}"/>
          </ac:picMkLst>
        </pc:picChg>
        <pc:picChg chg="mod">
          <ac:chgData name="Zoja Tužinská" userId="S::zoja.tuzinska@zsaklv.sk::0a2fa5cf-f7de-4c3c-b409-cc9a3e6f333c" providerId="AD" clId="Web-{D0183BA3-D062-0506-1679-CB636B0BD57A}" dt="2022-05-31T18:45:02.494" v="703" actId="1076"/>
          <ac:picMkLst>
            <pc:docMk/>
            <pc:sldMk cId="3867122090" sldId="261"/>
            <ac:picMk id="15" creationId="{148C35E4-98F8-CAF8-4C27-66C410ACCCD5}"/>
          </ac:picMkLst>
        </pc:picChg>
        <pc:picChg chg="add mod modCrop">
          <ac:chgData name="Zoja Tužinská" userId="S::zoja.tuzinska@zsaklv.sk::0a2fa5cf-f7de-4c3c-b409-cc9a3e6f333c" providerId="AD" clId="Web-{D0183BA3-D062-0506-1679-CB636B0BD57A}" dt="2022-05-31T18:45:16.885" v="713" actId="1076"/>
          <ac:picMkLst>
            <pc:docMk/>
            <pc:sldMk cId="3867122090" sldId="261"/>
            <ac:picMk id="16" creationId="{59F1EB3B-295B-98AD-2505-E3A3021A3BFE}"/>
          </ac:picMkLst>
        </pc:picChg>
        <pc:picChg chg="add mod modCrop">
          <ac:chgData name="Zoja Tužinská" userId="S::zoja.tuzinska@zsaklv.sk::0a2fa5cf-f7de-4c3c-b409-cc9a3e6f333c" providerId="AD" clId="Web-{D0183BA3-D062-0506-1679-CB636B0BD57A}" dt="2022-05-31T18:45:18.573" v="714" actId="1076"/>
          <ac:picMkLst>
            <pc:docMk/>
            <pc:sldMk cId="3867122090" sldId="261"/>
            <ac:picMk id="17" creationId="{B76E46E4-F36A-3D2A-DCE3-1345C6BAA89F}"/>
          </ac:picMkLst>
        </pc:picChg>
        <pc:picChg chg="add del mod modCrop">
          <ac:chgData name="Zoja Tužinská" userId="S::zoja.tuzinska@zsaklv.sk::0a2fa5cf-f7de-4c3c-b409-cc9a3e6f333c" providerId="AD" clId="Web-{D0183BA3-D062-0506-1679-CB636B0BD57A}" dt="2022-05-31T18:32:55.977" v="591"/>
          <ac:picMkLst>
            <pc:docMk/>
            <pc:sldMk cId="3867122090" sldId="261"/>
            <ac:picMk id="18" creationId="{BA3398C7-C754-B7FE-0E53-19879A87363D}"/>
          </ac:picMkLst>
        </pc:picChg>
        <pc:picChg chg="add mod">
          <ac:chgData name="Zoja Tužinská" userId="S::zoja.tuzinska@zsaklv.sk::0a2fa5cf-f7de-4c3c-b409-cc9a3e6f333c" providerId="AD" clId="Web-{D0183BA3-D062-0506-1679-CB636B0BD57A}" dt="2022-05-31T18:45:21.463" v="716" actId="1076"/>
          <ac:picMkLst>
            <pc:docMk/>
            <pc:sldMk cId="3867122090" sldId="261"/>
            <ac:picMk id="19" creationId="{3A1A3C02-0A4D-D576-E698-49658AC7DFCA}"/>
          </ac:picMkLst>
        </pc:picChg>
        <pc:picChg chg="add del mod modCrop">
          <ac:chgData name="Zoja Tužinská" userId="S::zoja.tuzinska@zsaklv.sk::0a2fa5cf-f7de-4c3c-b409-cc9a3e6f333c" providerId="AD" clId="Web-{D0183BA3-D062-0506-1679-CB636B0BD57A}" dt="2022-05-31T18:40:22.253" v="635"/>
          <ac:picMkLst>
            <pc:docMk/>
            <pc:sldMk cId="3867122090" sldId="261"/>
            <ac:picMk id="20" creationId="{EC7F45BD-90FD-150F-BB38-948A1282C6C4}"/>
          </ac:picMkLst>
        </pc:picChg>
        <pc:picChg chg="add mod">
          <ac:chgData name="Zoja Tužinská" userId="S::zoja.tuzinska@zsaklv.sk::0a2fa5cf-f7de-4c3c-b409-cc9a3e6f333c" providerId="AD" clId="Web-{D0183BA3-D062-0506-1679-CB636B0BD57A}" dt="2022-05-31T18:45:14.885" v="711" actId="1076"/>
          <ac:picMkLst>
            <pc:docMk/>
            <pc:sldMk cId="3867122090" sldId="261"/>
            <ac:picMk id="23" creationId="{97172053-983B-87A0-4F32-BD0E98EBE16E}"/>
          </ac:picMkLst>
        </pc:picChg>
        <pc:picChg chg="add mod modCrop">
          <ac:chgData name="Zoja Tužinská" userId="S::zoja.tuzinska@zsaklv.sk::0a2fa5cf-f7de-4c3c-b409-cc9a3e6f333c" providerId="AD" clId="Web-{D0183BA3-D062-0506-1679-CB636B0BD57A}" dt="2022-05-31T18:45:00.807" v="702" actId="1076"/>
          <ac:picMkLst>
            <pc:docMk/>
            <pc:sldMk cId="3867122090" sldId="261"/>
            <ac:picMk id="24" creationId="{6122C977-706C-F987-C066-57C554B027B5}"/>
          </ac:picMkLst>
        </pc:picChg>
        <pc:picChg chg="add mod">
          <ac:chgData name="Zoja Tužinská" userId="S::zoja.tuzinska@zsaklv.sk::0a2fa5cf-f7de-4c3c-b409-cc9a3e6f333c" providerId="AD" clId="Web-{D0183BA3-D062-0506-1679-CB636B0BD57A}" dt="2022-05-31T18:45:05.150" v="704" actId="1076"/>
          <ac:picMkLst>
            <pc:docMk/>
            <pc:sldMk cId="3867122090" sldId="261"/>
            <ac:picMk id="25" creationId="{E29E591D-B812-9C8F-6E03-771BA3F23D19}"/>
          </ac:picMkLst>
        </pc:picChg>
        <pc:picChg chg="add mod">
          <ac:chgData name="Zoja Tužinská" userId="S::zoja.tuzinska@zsaklv.sk::0a2fa5cf-f7de-4c3c-b409-cc9a3e6f333c" providerId="AD" clId="Web-{D0183BA3-D062-0506-1679-CB636B0BD57A}" dt="2022-05-31T18:45:19.744" v="715" actId="1076"/>
          <ac:picMkLst>
            <pc:docMk/>
            <pc:sldMk cId="3867122090" sldId="261"/>
            <ac:picMk id="26" creationId="{2B43A091-3603-0ABE-D5D2-8B2090A2EC78}"/>
          </ac:picMkLst>
        </pc:picChg>
      </pc:sldChg>
      <pc:sldChg chg="modSp mod setBg">
        <pc:chgData name="Zoja Tužinská" userId="S::zoja.tuzinska@zsaklv.sk::0a2fa5cf-f7de-4c3c-b409-cc9a3e6f333c" providerId="AD" clId="Web-{D0183BA3-D062-0506-1679-CB636B0BD57A}" dt="2022-05-31T18:48:23.077" v="740" actId="20577"/>
        <pc:sldMkLst>
          <pc:docMk/>
          <pc:sldMk cId="3479005457" sldId="262"/>
        </pc:sldMkLst>
        <pc:spChg chg="mod">
          <ac:chgData name="Zoja Tužinská" userId="S::zoja.tuzinska@zsaklv.sk::0a2fa5cf-f7de-4c3c-b409-cc9a3e6f333c" providerId="AD" clId="Web-{D0183BA3-D062-0506-1679-CB636B0BD57A}" dt="2022-05-31T18:48:23.077" v="740" actId="20577"/>
          <ac:spMkLst>
            <pc:docMk/>
            <pc:sldMk cId="3479005457" sldId="262"/>
            <ac:spMk id="2" creationId="{1DEB7D80-6737-3516-907A-1197E01978ED}"/>
          </ac:spMkLst>
        </pc:spChg>
      </pc:sldChg>
      <pc:sldChg chg="mod ord setBg">
        <pc:chgData name="Zoja Tužinská" userId="S::zoja.tuzinska@zsaklv.sk::0a2fa5cf-f7de-4c3c-b409-cc9a3e6f333c" providerId="AD" clId="Web-{D0183BA3-D062-0506-1679-CB636B0BD57A}" dt="2022-05-31T18:51:25.519" v="751"/>
        <pc:sldMkLst>
          <pc:docMk/>
          <pc:sldMk cId="3890326702" sldId="263"/>
        </pc:sldMkLst>
      </pc:sldChg>
      <pc:sldChg chg="new">
        <pc:chgData name="Zoja Tužinská" userId="S::zoja.tuzinska@zsaklv.sk::0a2fa5cf-f7de-4c3c-b409-cc9a3e6f333c" providerId="AD" clId="Web-{D0183BA3-D062-0506-1679-CB636B0BD57A}" dt="2022-05-31T17:39:39.898" v="51"/>
        <pc:sldMkLst>
          <pc:docMk/>
          <pc:sldMk cId="1430957588" sldId="264"/>
        </pc:sldMkLst>
      </pc:sldChg>
      <pc:sldChg chg="addSp delSp modSp mod ord setBg">
        <pc:chgData name="Zoja Tužinská" userId="S::zoja.tuzinska@zsaklv.sk::0a2fa5cf-f7de-4c3c-b409-cc9a3e6f333c" providerId="AD" clId="Web-{D0183BA3-D062-0506-1679-CB636B0BD57A}" dt="2022-05-31T18:37:37.155" v="626"/>
        <pc:sldMkLst>
          <pc:docMk/>
          <pc:sldMk cId="3751834193" sldId="264"/>
        </pc:sldMkLst>
        <pc:spChg chg="mod">
          <ac:chgData name="Zoja Tužinská" userId="S::zoja.tuzinska@zsaklv.sk::0a2fa5cf-f7de-4c3c-b409-cc9a3e6f333c" providerId="AD" clId="Web-{D0183BA3-D062-0506-1679-CB636B0BD57A}" dt="2022-05-31T17:57:26.986" v="226" actId="20577"/>
          <ac:spMkLst>
            <pc:docMk/>
            <pc:sldMk cId="3751834193" sldId="264"/>
            <ac:spMk id="2" creationId="{9F3F38B1-D545-6E08-A60B-2C6A25DFC58C}"/>
          </ac:spMkLst>
        </pc:spChg>
        <pc:spChg chg="del">
          <ac:chgData name="Zoja Tužinská" userId="S::zoja.tuzinska@zsaklv.sk::0a2fa5cf-f7de-4c3c-b409-cc9a3e6f333c" providerId="AD" clId="Web-{D0183BA3-D062-0506-1679-CB636B0BD57A}" dt="2022-05-31T17:53:36.793" v="136"/>
          <ac:spMkLst>
            <pc:docMk/>
            <pc:sldMk cId="3751834193" sldId="264"/>
            <ac:spMk id="3" creationId="{0BC21816-D35A-F35D-254B-BC54D8819323}"/>
          </ac:spMkLst>
        </pc:spChg>
        <pc:picChg chg="add del mod">
          <ac:chgData name="Zoja Tužinská" userId="S::zoja.tuzinska@zsaklv.sk::0a2fa5cf-f7de-4c3c-b409-cc9a3e6f333c" providerId="AD" clId="Web-{D0183BA3-D062-0506-1679-CB636B0BD57A}" dt="2022-05-31T18:33:36.446" v="604"/>
          <ac:picMkLst>
            <pc:docMk/>
            <pc:sldMk cId="3751834193" sldId="264"/>
            <ac:picMk id="3" creationId="{C118F386-848A-C09F-A5EF-FE24C607AF8D}"/>
          </ac:picMkLst>
        </pc:picChg>
        <pc:picChg chg="add mod ord">
          <ac:chgData name="Zoja Tužinská" userId="S::zoja.tuzinska@zsaklv.sk::0a2fa5cf-f7de-4c3c-b409-cc9a3e6f333c" providerId="AD" clId="Web-{D0183BA3-D062-0506-1679-CB636B0BD57A}" dt="2022-05-31T18:02:41.728" v="305" actId="1076"/>
          <ac:picMkLst>
            <pc:docMk/>
            <pc:sldMk cId="3751834193" sldId="264"/>
            <ac:picMk id="4" creationId="{2E76AA39-0A33-1ACE-0B36-9245713BCCB2}"/>
          </ac:picMkLst>
        </pc:picChg>
        <pc:picChg chg="add mod">
          <ac:chgData name="Zoja Tužinská" userId="S::zoja.tuzinska@zsaklv.sk::0a2fa5cf-f7de-4c3c-b409-cc9a3e6f333c" providerId="AD" clId="Web-{D0183BA3-D062-0506-1679-CB636B0BD57A}" dt="2022-05-31T18:02:28.212" v="299" actId="1076"/>
          <ac:picMkLst>
            <pc:docMk/>
            <pc:sldMk cId="3751834193" sldId="264"/>
            <ac:picMk id="6" creationId="{8A9D9749-67A2-0C38-2224-0260B4900CCF}"/>
          </ac:picMkLst>
        </pc:picChg>
        <pc:picChg chg="add mod">
          <ac:chgData name="Zoja Tužinská" userId="S::zoja.tuzinska@zsaklv.sk::0a2fa5cf-f7de-4c3c-b409-cc9a3e6f333c" providerId="AD" clId="Web-{D0183BA3-D062-0506-1679-CB636B0BD57A}" dt="2022-05-31T18:02:47.682" v="310" actId="1076"/>
          <ac:picMkLst>
            <pc:docMk/>
            <pc:sldMk cId="3751834193" sldId="264"/>
            <ac:picMk id="7" creationId="{A33E007F-F045-9217-BEE6-93903FD99506}"/>
          </ac:picMkLst>
        </pc:picChg>
        <pc:picChg chg="add mod">
          <ac:chgData name="Zoja Tužinská" userId="S::zoja.tuzinska@zsaklv.sk::0a2fa5cf-f7de-4c3c-b409-cc9a3e6f333c" providerId="AD" clId="Web-{D0183BA3-D062-0506-1679-CB636B0BD57A}" dt="2022-05-31T18:06:52.439" v="365" actId="1076"/>
          <ac:picMkLst>
            <pc:docMk/>
            <pc:sldMk cId="3751834193" sldId="264"/>
            <ac:picMk id="8" creationId="{2A8C9127-68EC-EFF8-3F3C-DE6F39DF5B56}"/>
          </ac:picMkLst>
        </pc:picChg>
        <pc:picChg chg="add mod">
          <ac:chgData name="Zoja Tužinská" userId="S::zoja.tuzinska@zsaklv.sk::0a2fa5cf-f7de-4c3c-b409-cc9a3e6f333c" providerId="AD" clId="Web-{D0183BA3-D062-0506-1679-CB636B0BD57A}" dt="2022-05-31T18:02:22.634" v="296" actId="1076"/>
          <ac:picMkLst>
            <pc:docMk/>
            <pc:sldMk cId="3751834193" sldId="264"/>
            <ac:picMk id="9" creationId="{4B912152-70D4-92AA-6BF8-27204C49992C}"/>
          </ac:picMkLst>
        </pc:picChg>
        <pc:picChg chg="add mod">
          <ac:chgData name="Zoja Tužinská" userId="S::zoja.tuzinska@zsaklv.sk::0a2fa5cf-f7de-4c3c-b409-cc9a3e6f333c" providerId="AD" clId="Web-{D0183BA3-D062-0506-1679-CB636B0BD57A}" dt="2022-05-31T18:02:48.478" v="311" actId="1076"/>
          <ac:picMkLst>
            <pc:docMk/>
            <pc:sldMk cId="3751834193" sldId="264"/>
            <ac:picMk id="10" creationId="{95CF35D5-11BA-80E3-A4A0-3882B477C11D}"/>
          </ac:picMkLst>
        </pc:picChg>
        <pc:picChg chg="add mod">
          <ac:chgData name="Zoja Tužinská" userId="S::zoja.tuzinska@zsaklv.sk::0a2fa5cf-f7de-4c3c-b409-cc9a3e6f333c" providerId="AD" clId="Web-{D0183BA3-D062-0506-1679-CB636B0BD57A}" dt="2022-05-31T18:02:15.056" v="291" actId="1076"/>
          <ac:picMkLst>
            <pc:docMk/>
            <pc:sldMk cId="3751834193" sldId="264"/>
            <ac:picMk id="11" creationId="{0250D00F-B80E-E8A8-B61E-2967AB1DD4B4}"/>
          </ac:picMkLst>
        </pc:picChg>
        <pc:picChg chg="add mod">
          <ac:chgData name="Zoja Tužinská" userId="S::zoja.tuzinska@zsaklv.sk::0a2fa5cf-f7de-4c3c-b409-cc9a3e6f333c" providerId="AD" clId="Web-{D0183BA3-D062-0506-1679-CB636B0BD57A}" dt="2022-05-31T18:02:21.618" v="295" actId="1076"/>
          <ac:picMkLst>
            <pc:docMk/>
            <pc:sldMk cId="3751834193" sldId="264"/>
            <ac:picMk id="12" creationId="{8ABD49A8-86EF-3343-11CD-BCAA962EB74B}"/>
          </ac:picMkLst>
        </pc:picChg>
        <pc:picChg chg="add mod">
          <ac:chgData name="Zoja Tužinská" userId="S::zoja.tuzinska@zsaklv.sk::0a2fa5cf-f7de-4c3c-b409-cc9a3e6f333c" providerId="AD" clId="Web-{D0183BA3-D062-0506-1679-CB636B0BD57A}" dt="2022-05-31T18:02:35.806" v="302" actId="1076"/>
          <ac:picMkLst>
            <pc:docMk/>
            <pc:sldMk cId="3751834193" sldId="264"/>
            <ac:picMk id="13" creationId="{D537AA7F-CDB1-658C-DB92-B6E123376243}"/>
          </ac:picMkLst>
        </pc:picChg>
        <pc:picChg chg="add del mod">
          <ac:chgData name="Zoja Tužinská" userId="S::zoja.tuzinska@zsaklv.sk::0a2fa5cf-f7de-4c3c-b409-cc9a3e6f333c" providerId="AD" clId="Web-{D0183BA3-D062-0506-1679-CB636B0BD57A}" dt="2022-05-31T18:06:45.657" v="364"/>
          <ac:picMkLst>
            <pc:docMk/>
            <pc:sldMk cId="3751834193" sldId="264"/>
            <ac:picMk id="14" creationId="{4457EF6E-5E34-6DEE-C1BB-2CF6A9AF044F}"/>
          </ac:picMkLst>
        </pc:picChg>
        <pc:picChg chg="add del mod">
          <ac:chgData name="Zoja Tužinská" userId="S::zoja.tuzinska@zsaklv.sk::0a2fa5cf-f7de-4c3c-b409-cc9a3e6f333c" providerId="AD" clId="Web-{D0183BA3-D062-0506-1679-CB636B0BD57A}" dt="2022-05-31T18:06:45.657" v="363"/>
          <ac:picMkLst>
            <pc:docMk/>
            <pc:sldMk cId="3751834193" sldId="264"/>
            <ac:picMk id="15" creationId="{2C63207A-7636-B4A2-9103-5665E8D1EB0D}"/>
          </ac:picMkLst>
        </pc:picChg>
        <pc:picChg chg="add del mod">
          <ac:chgData name="Zoja Tužinská" userId="S::zoja.tuzinska@zsaklv.sk::0a2fa5cf-f7de-4c3c-b409-cc9a3e6f333c" providerId="AD" clId="Web-{D0183BA3-D062-0506-1679-CB636B0BD57A}" dt="2022-05-31T18:06:45.657" v="362"/>
          <ac:picMkLst>
            <pc:docMk/>
            <pc:sldMk cId="3751834193" sldId="264"/>
            <ac:picMk id="16" creationId="{3DAB98A4-D4A4-231D-558B-AF0FB533BC01}"/>
          </ac:picMkLst>
        </pc:picChg>
        <pc:picChg chg="add del mod">
          <ac:chgData name="Zoja Tužinská" userId="S::zoja.tuzinska@zsaklv.sk::0a2fa5cf-f7de-4c3c-b409-cc9a3e6f333c" providerId="AD" clId="Web-{D0183BA3-D062-0506-1679-CB636B0BD57A}" dt="2022-05-31T18:06:45.657" v="361"/>
          <ac:picMkLst>
            <pc:docMk/>
            <pc:sldMk cId="3751834193" sldId="264"/>
            <ac:picMk id="17" creationId="{69CE7CCE-019C-272A-E380-CE7F7F8381C8}"/>
          </ac:picMkLst>
        </pc:picChg>
        <pc:picChg chg="add del mod">
          <ac:chgData name="Zoja Tužinská" userId="S::zoja.tuzinska@zsaklv.sk::0a2fa5cf-f7de-4c3c-b409-cc9a3e6f333c" providerId="AD" clId="Web-{D0183BA3-D062-0506-1679-CB636B0BD57A}" dt="2022-05-31T18:06:45.642" v="360"/>
          <ac:picMkLst>
            <pc:docMk/>
            <pc:sldMk cId="3751834193" sldId="264"/>
            <ac:picMk id="18" creationId="{D16D0E35-67A0-E4CE-7163-D5218C211BD9}"/>
          </ac:picMkLst>
        </pc:picChg>
        <pc:picChg chg="add del mod">
          <ac:chgData name="Zoja Tužinská" userId="S::zoja.tuzinska@zsaklv.sk::0a2fa5cf-f7de-4c3c-b409-cc9a3e6f333c" providerId="AD" clId="Web-{D0183BA3-D062-0506-1679-CB636B0BD57A}" dt="2022-05-31T18:06:45.642" v="359"/>
          <ac:picMkLst>
            <pc:docMk/>
            <pc:sldMk cId="3751834193" sldId="264"/>
            <ac:picMk id="19" creationId="{EAD95B83-EDED-5CD2-43D9-9B794E13B8A5}"/>
          </ac:picMkLst>
        </pc:picChg>
        <pc:picChg chg="add del mod">
          <ac:chgData name="Zoja Tužinská" userId="S::zoja.tuzinska@zsaklv.sk::0a2fa5cf-f7de-4c3c-b409-cc9a3e6f333c" providerId="AD" clId="Web-{D0183BA3-D062-0506-1679-CB636B0BD57A}" dt="2022-05-31T18:06:45.642" v="358"/>
          <ac:picMkLst>
            <pc:docMk/>
            <pc:sldMk cId="3751834193" sldId="264"/>
            <ac:picMk id="20" creationId="{4FEC44F6-E763-96D9-9945-DC650C5CF5BB}"/>
          </ac:picMkLst>
        </pc:picChg>
        <pc:picChg chg="add mod">
          <ac:chgData name="Zoja Tužinská" userId="S::zoja.tuzinska@zsaklv.sk::0a2fa5cf-f7de-4c3c-b409-cc9a3e6f333c" providerId="AD" clId="Web-{D0183BA3-D062-0506-1679-CB636B0BD57A}" dt="2022-05-31T18:07:41.190" v="381" actId="1076"/>
          <ac:picMkLst>
            <pc:docMk/>
            <pc:sldMk cId="3751834193" sldId="264"/>
            <ac:picMk id="21" creationId="{67AEFEAF-8617-763F-C7C4-7EE9B1C6AE8E}"/>
          </ac:picMkLst>
        </pc:picChg>
        <pc:picChg chg="add mod">
          <ac:chgData name="Zoja Tužinská" userId="S::zoja.tuzinska@zsaklv.sk::0a2fa5cf-f7de-4c3c-b409-cc9a3e6f333c" providerId="AD" clId="Web-{D0183BA3-D062-0506-1679-CB636B0BD57A}" dt="2022-05-31T18:07:41.206" v="382" actId="1076"/>
          <ac:picMkLst>
            <pc:docMk/>
            <pc:sldMk cId="3751834193" sldId="264"/>
            <ac:picMk id="22" creationId="{1BDB6FC0-B9CE-EF57-A90F-6BD1D31581B8}"/>
          </ac:picMkLst>
        </pc:picChg>
      </pc:sldChg>
      <pc:sldChg chg="addSp delSp modSp mod ord setBg">
        <pc:chgData name="Zoja Tužinská" userId="S::zoja.tuzinska@zsaklv.sk::0a2fa5cf-f7de-4c3c-b409-cc9a3e6f333c" providerId="AD" clId="Web-{D0183BA3-D062-0506-1679-CB636B0BD57A}" dt="2022-05-31T18:55:40.775" v="781" actId="1076"/>
        <pc:sldMkLst>
          <pc:docMk/>
          <pc:sldMk cId="1430957588" sldId="265"/>
        </pc:sldMkLst>
        <pc:spChg chg="mod">
          <ac:chgData name="Zoja Tužinská" userId="S::zoja.tuzinska@zsaklv.sk::0a2fa5cf-f7de-4c3c-b409-cc9a3e6f333c" providerId="AD" clId="Web-{D0183BA3-D062-0506-1679-CB636B0BD57A}" dt="2022-05-31T18:05:25.905" v="343" actId="20577"/>
          <ac:spMkLst>
            <pc:docMk/>
            <pc:sldMk cId="1430957588" sldId="265"/>
            <ac:spMk id="2" creationId="{6C136B2B-DED9-C9A5-B349-F92BCDDC6737}"/>
          </ac:spMkLst>
        </pc:spChg>
        <pc:picChg chg="mod">
          <ac:chgData name="Zoja Tužinská" userId="S::zoja.tuzinska@zsaklv.sk::0a2fa5cf-f7de-4c3c-b409-cc9a3e6f333c" providerId="AD" clId="Web-{D0183BA3-D062-0506-1679-CB636B0BD57A}" dt="2022-05-31T18:26:18.342" v="545" actId="1076"/>
          <ac:picMkLst>
            <pc:docMk/>
            <pc:sldMk cId="1430957588" sldId="265"/>
            <ac:picMk id="4" creationId="{1F7882CF-2E46-7960-5660-E2733B4C3739}"/>
          </ac:picMkLst>
        </pc:picChg>
        <pc:picChg chg="add mod">
          <ac:chgData name="Zoja Tužinská" userId="S::zoja.tuzinska@zsaklv.sk::0a2fa5cf-f7de-4c3c-b409-cc9a3e6f333c" providerId="AD" clId="Web-{D0183BA3-D062-0506-1679-CB636B0BD57A}" dt="2022-05-31T18:42:56.163" v="666" actId="1076"/>
          <ac:picMkLst>
            <pc:docMk/>
            <pc:sldMk cId="1430957588" sldId="265"/>
            <ac:picMk id="5" creationId="{96147073-4F4C-4D81-F0F2-E5A246CAD761}"/>
          </ac:picMkLst>
        </pc:picChg>
        <pc:picChg chg="del mod modCrop">
          <ac:chgData name="Zoja Tužinská" userId="S::zoja.tuzinska@zsaklv.sk::0a2fa5cf-f7de-4c3c-b409-cc9a3e6f333c" providerId="AD" clId="Web-{D0183BA3-D062-0506-1679-CB636B0BD57A}" dt="2022-05-31T18:24:03.417" v="495"/>
          <ac:picMkLst>
            <pc:docMk/>
            <pc:sldMk cId="1430957588" sldId="265"/>
            <ac:picMk id="6" creationId="{595726C0-C6A3-6A2D-7F0D-C28AA6BEA93B}"/>
          </ac:picMkLst>
        </pc:picChg>
        <pc:picChg chg="add del mod">
          <ac:chgData name="Zoja Tužinská" userId="S::zoja.tuzinska@zsaklv.sk::0a2fa5cf-f7de-4c3c-b409-cc9a3e6f333c" providerId="AD" clId="Web-{D0183BA3-D062-0506-1679-CB636B0BD57A}" dt="2022-05-31T18:42:40.897" v="660"/>
          <ac:picMkLst>
            <pc:docMk/>
            <pc:sldMk cId="1430957588" sldId="265"/>
            <ac:picMk id="6" creationId="{73B8245B-9E8E-C64A-0254-D455C426F4A5}"/>
          </ac:picMkLst>
        </pc:picChg>
        <pc:picChg chg="del mod">
          <ac:chgData name="Zoja Tužinská" userId="S::zoja.tuzinska@zsaklv.sk::0a2fa5cf-f7de-4c3c-b409-cc9a3e6f333c" providerId="AD" clId="Web-{D0183BA3-D062-0506-1679-CB636B0BD57A}" dt="2022-05-31T18:25:35.607" v="525"/>
          <ac:picMkLst>
            <pc:docMk/>
            <pc:sldMk cId="1430957588" sldId="265"/>
            <ac:picMk id="7" creationId="{AC218A45-E104-7C3F-6CD8-DC69CB01D312}"/>
          </ac:picMkLst>
        </pc:picChg>
        <pc:picChg chg="add del mod modCrop">
          <ac:chgData name="Zoja Tužinská" userId="S::zoja.tuzinska@zsaklv.sk::0a2fa5cf-f7de-4c3c-b409-cc9a3e6f333c" providerId="AD" clId="Web-{D0183BA3-D062-0506-1679-CB636B0BD57A}" dt="2022-05-31T18:42:16.740" v="654"/>
          <ac:picMkLst>
            <pc:docMk/>
            <pc:sldMk cId="1430957588" sldId="265"/>
            <ac:picMk id="7" creationId="{FA117B53-70E4-748E-A239-F6B18D552862}"/>
          </ac:picMkLst>
        </pc:picChg>
        <pc:picChg chg="add mod modCrop">
          <ac:chgData name="Zoja Tužinská" userId="S::zoja.tuzinska@zsaklv.sk::0a2fa5cf-f7de-4c3c-b409-cc9a3e6f333c" providerId="AD" clId="Web-{D0183BA3-D062-0506-1679-CB636B0BD57A}" dt="2022-05-31T18:35:48.028" v="621" actId="1076"/>
          <ac:picMkLst>
            <pc:docMk/>
            <pc:sldMk cId="1430957588" sldId="265"/>
            <ac:picMk id="8" creationId="{69DA14C9-5FFE-452C-B04C-CCE23A002AA8}"/>
          </ac:picMkLst>
        </pc:picChg>
        <pc:picChg chg="add del mod">
          <ac:chgData name="Zoja Tužinská" userId="S::zoja.tuzinska@zsaklv.sk::0a2fa5cf-f7de-4c3c-b409-cc9a3e6f333c" providerId="AD" clId="Web-{D0183BA3-D062-0506-1679-CB636B0BD57A}" dt="2022-05-31T18:42:22.912" v="656"/>
          <ac:picMkLst>
            <pc:docMk/>
            <pc:sldMk cId="1430957588" sldId="265"/>
            <ac:picMk id="9" creationId="{7D6121CD-7825-EED8-3CFE-D6C23135C547}"/>
          </ac:picMkLst>
        </pc:picChg>
        <pc:picChg chg="add del">
          <ac:chgData name="Zoja Tužinská" userId="S::zoja.tuzinska@zsaklv.sk::0a2fa5cf-f7de-4c3c-b409-cc9a3e6f333c" providerId="AD" clId="Web-{D0183BA3-D062-0506-1679-CB636B0BD57A}" dt="2022-05-31T18:14:45.544" v="384"/>
          <ac:picMkLst>
            <pc:docMk/>
            <pc:sldMk cId="1430957588" sldId="265"/>
            <ac:picMk id="9" creationId="{A3621368-61D5-ACB3-A07F-E75EBD3C2230}"/>
          </ac:picMkLst>
        </pc:picChg>
        <pc:picChg chg="add mod modCrop">
          <ac:chgData name="Zoja Tužinská" userId="S::zoja.tuzinska@zsaklv.sk::0a2fa5cf-f7de-4c3c-b409-cc9a3e6f333c" providerId="AD" clId="Web-{D0183BA3-D062-0506-1679-CB636B0BD57A}" dt="2022-05-31T18:55:40.775" v="781" actId="1076"/>
          <ac:picMkLst>
            <pc:docMk/>
            <pc:sldMk cId="1430957588" sldId="265"/>
            <ac:picMk id="10" creationId="{722208B1-01D8-FEBE-8C9D-9A45FC7916A9}"/>
          </ac:picMkLst>
        </pc:picChg>
        <pc:picChg chg="add mod modCrop">
          <ac:chgData name="Zoja Tužinská" userId="S::zoja.tuzinska@zsaklv.sk::0a2fa5cf-f7de-4c3c-b409-cc9a3e6f333c" providerId="AD" clId="Web-{D0183BA3-D062-0506-1679-CB636B0BD57A}" dt="2022-05-31T18:25:44.029" v="528" actId="1076"/>
          <ac:picMkLst>
            <pc:docMk/>
            <pc:sldMk cId="1430957588" sldId="265"/>
            <ac:picMk id="11" creationId="{897D67AB-650A-1C60-33E5-F80D657188ED}"/>
          </ac:picMkLst>
        </pc:picChg>
        <pc:picChg chg="add mod modCrop">
          <ac:chgData name="Zoja Tužinská" userId="S::zoja.tuzinska@zsaklv.sk::0a2fa5cf-f7de-4c3c-b409-cc9a3e6f333c" providerId="AD" clId="Web-{D0183BA3-D062-0506-1679-CB636B0BD57A}" dt="2022-05-31T18:26:08.998" v="538" actId="1076"/>
          <ac:picMkLst>
            <pc:docMk/>
            <pc:sldMk cId="1430957588" sldId="265"/>
            <ac:picMk id="12" creationId="{E2C4F47E-25DA-6417-0C1C-56C84AB88EBE}"/>
          </ac:picMkLst>
        </pc:picChg>
        <pc:picChg chg="add mod modCrop">
          <ac:chgData name="Zoja Tužinská" userId="S::zoja.tuzinska@zsaklv.sk::0a2fa5cf-f7de-4c3c-b409-cc9a3e6f333c" providerId="AD" clId="Web-{D0183BA3-D062-0506-1679-CB636B0BD57A}" dt="2022-05-31T18:26:48.405" v="560" actId="1076"/>
          <ac:picMkLst>
            <pc:docMk/>
            <pc:sldMk cId="1430957588" sldId="265"/>
            <ac:picMk id="13" creationId="{644FA153-DE0D-7633-F44F-08B9D1762E16}"/>
          </ac:picMkLst>
        </pc:picChg>
        <pc:picChg chg="add mod modCrop">
          <ac:chgData name="Zoja Tužinská" userId="S::zoja.tuzinska@zsaklv.sk::0a2fa5cf-f7de-4c3c-b409-cc9a3e6f333c" providerId="AD" clId="Web-{D0183BA3-D062-0506-1679-CB636B0BD57A}" dt="2022-05-31T18:26:46.124" v="559" actId="1076"/>
          <ac:picMkLst>
            <pc:docMk/>
            <pc:sldMk cId="1430957588" sldId="265"/>
            <ac:picMk id="14" creationId="{64891B81-1DCD-101A-9F8E-F4324A58A02B}"/>
          </ac:picMkLst>
        </pc:picChg>
        <pc:picChg chg="add del mod modCrop">
          <ac:chgData name="Zoja Tužinská" userId="S::zoja.tuzinska@zsaklv.sk::0a2fa5cf-f7de-4c3c-b409-cc9a3e6f333c" providerId="AD" clId="Web-{D0183BA3-D062-0506-1679-CB636B0BD57A}" dt="2022-05-31T18:42:28.834" v="658"/>
          <ac:picMkLst>
            <pc:docMk/>
            <pc:sldMk cId="1430957588" sldId="265"/>
            <ac:picMk id="15" creationId="{23923AB1-F94B-4846-8129-448941B34B7B}"/>
          </ac:picMkLst>
        </pc:picChg>
        <pc:picChg chg="add del mod modCrop">
          <ac:chgData name="Zoja Tužinská" userId="S::zoja.tuzinska@zsaklv.sk::0a2fa5cf-f7de-4c3c-b409-cc9a3e6f333c" providerId="AD" clId="Web-{D0183BA3-D062-0506-1679-CB636B0BD57A}" dt="2022-05-31T18:23:54.026" v="493"/>
          <ac:picMkLst>
            <pc:docMk/>
            <pc:sldMk cId="1430957588" sldId="265"/>
            <ac:picMk id="15" creationId="{F3FEC8AC-167B-3395-30F9-A5E8C8198979}"/>
          </ac:picMkLst>
        </pc:picChg>
        <pc:picChg chg="add del mod modCrop">
          <ac:chgData name="Zoja Tužinská" userId="S::zoja.tuzinska@zsaklv.sk::0a2fa5cf-f7de-4c3c-b409-cc9a3e6f333c" providerId="AD" clId="Web-{D0183BA3-D062-0506-1679-CB636B0BD57A}" dt="2022-05-31T18:23:41.901" v="489"/>
          <ac:picMkLst>
            <pc:docMk/>
            <pc:sldMk cId="1430957588" sldId="265"/>
            <ac:picMk id="16" creationId="{F3189E3A-2EBD-AB16-D2C5-DF0E4A4B177D}"/>
          </ac:picMkLst>
        </pc:picChg>
        <pc:picChg chg="add mod modCrop">
          <ac:chgData name="Zoja Tužinská" userId="S::zoja.tuzinska@zsaklv.sk::0a2fa5cf-f7de-4c3c-b409-cc9a3e6f333c" providerId="AD" clId="Web-{D0183BA3-D062-0506-1679-CB636B0BD57A}" dt="2022-05-31T18:55:39.337" v="780" actId="1076"/>
          <ac:picMkLst>
            <pc:docMk/>
            <pc:sldMk cId="1430957588" sldId="265"/>
            <ac:picMk id="17" creationId="{E1668DDA-55C7-5E84-BBDA-BF73B69439EC}"/>
          </ac:picMkLst>
        </pc:picChg>
        <pc:picChg chg="add del mod modCrop">
          <ac:chgData name="Zoja Tužinská" userId="S::zoja.tuzinska@zsaklv.sk::0a2fa5cf-f7de-4c3c-b409-cc9a3e6f333c" providerId="AD" clId="Web-{D0183BA3-D062-0506-1679-CB636B0BD57A}" dt="2022-05-31T18:25:27.653" v="523"/>
          <ac:picMkLst>
            <pc:docMk/>
            <pc:sldMk cId="1430957588" sldId="265"/>
            <ac:picMk id="18" creationId="{5E179D82-361E-87B8-A944-3757BDD57658}"/>
          </ac:picMkLst>
        </pc:picChg>
        <pc:picChg chg="add mod modCrop">
          <ac:chgData name="Zoja Tužinská" userId="S::zoja.tuzinska@zsaklv.sk::0a2fa5cf-f7de-4c3c-b409-cc9a3e6f333c" providerId="AD" clId="Web-{D0183BA3-D062-0506-1679-CB636B0BD57A}" dt="2022-05-31T18:43:07.538" v="669" actId="1076"/>
          <ac:picMkLst>
            <pc:docMk/>
            <pc:sldMk cId="1430957588" sldId="265"/>
            <ac:picMk id="19" creationId="{24B70A82-154B-C6EB-B2D6-26EDF73883C8}"/>
          </ac:picMkLst>
        </pc:picChg>
        <pc:picChg chg="add del mod modCrop">
          <ac:chgData name="Zoja Tužinská" userId="S::zoja.tuzinska@zsaklv.sk::0a2fa5cf-f7de-4c3c-b409-cc9a3e6f333c" providerId="AD" clId="Web-{D0183BA3-D062-0506-1679-CB636B0BD57A}" dt="2022-05-31T18:23:36.604" v="487"/>
          <ac:picMkLst>
            <pc:docMk/>
            <pc:sldMk cId="1430957588" sldId="265"/>
            <ac:picMk id="20" creationId="{B3DBC4B1-07AB-02ED-AECA-189CDD524CA0}"/>
          </ac:picMkLst>
        </pc:picChg>
        <pc:picChg chg="add mod modCrop">
          <ac:chgData name="Zoja Tužinská" userId="S::zoja.tuzinska@zsaklv.sk::0a2fa5cf-f7de-4c3c-b409-cc9a3e6f333c" providerId="AD" clId="Web-{D0183BA3-D062-0506-1679-CB636B0BD57A}" dt="2022-05-31T18:33:47.040" v="607" actId="1076"/>
          <ac:picMkLst>
            <pc:docMk/>
            <pc:sldMk cId="1430957588" sldId="265"/>
            <ac:picMk id="21" creationId="{44517FB1-CAD4-D444-667B-831FD16355B9}"/>
          </ac:picMkLst>
        </pc:picChg>
        <pc:picChg chg="add mod modCrop">
          <ac:chgData name="Zoja Tužinská" userId="S::zoja.tuzinska@zsaklv.sk::0a2fa5cf-f7de-4c3c-b409-cc9a3e6f333c" providerId="AD" clId="Web-{D0183BA3-D062-0506-1679-CB636B0BD57A}" dt="2022-05-31T18:33:49.306" v="608" actId="1076"/>
          <ac:picMkLst>
            <pc:docMk/>
            <pc:sldMk cId="1430957588" sldId="265"/>
            <ac:picMk id="22" creationId="{0513B959-A243-B095-F1BC-59A6A0D31235}"/>
          </ac:picMkLst>
        </pc:picChg>
        <pc:picChg chg="add del mod modCrop">
          <ac:chgData name="Zoja Tužinská" userId="S::zoja.tuzinska@zsaklv.sk::0a2fa5cf-f7de-4c3c-b409-cc9a3e6f333c" providerId="AD" clId="Web-{D0183BA3-D062-0506-1679-CB636B0BD57A}" dt="2022-05-31T18:24:45.559" v="510"/>
          <ac:picMkLst>
            <pc:docMk/>
            <pc:sldMk cId="1430957588" sldId="265"/>
            <ac:picMk id="23" creationId="{49C548D0-F154-D91B-2FCD-CE0045511734}"/>
          </ac:picMkLst>
        </pc:picChg>
        <pc:picChg chg="add del mod modCrop">
          <ac:chgData name="Zoja Tužinská" userId="S::zoja.tuzinska@zsaklv.sk::0a2fa5cf-f7de-4c3c-b409-cc9a3e6f333c" providerId="AD" clId="Web-{D0183BA3-D062-0506-1679-CB636B0BD57A}" dt="2022-05-31T18:23:47.135" v="491"/>
          <ac:picMkLst>
            <pc:docMk/>
            <pc:sldMk cId="1430957588" sldId="265"/>
            <ac:picMk id="24" creationId="{4D4C6C0F-9EF7-CE13-818A-050EA305EAA4}"/>
          </ac:picMkLst>
        </pc:picChg>
        <pc:picChg chg="add del mod modCrop">
          <ac:chgData name="Zoja Tužinská" userId="S::zoja.tuzinska@zsaklv.sk::0a2fa5cf-f7de-4c3c-b409-cc9a3e6f333c" providerId="AD" clId="Web-{D0183BA3-D062-0506-1679-CB636B0BD57A}" dt="2022-05-31T18:23:02.603" v="482"/>
          <ac:picMkLst>
            <pc:docMk/>
            <pc:sldMk cId="1430957588" sldId="265"/>
            <ac:picMk id="25" creationId="{C6F0BD53-9FC5-FF85-86FD-E2C87B603F80}"/>
          </ac:picMkLst>
        </pc:picChg>
        <pc:picChg chg="add del mod modCrop">
          <ac:chgData name="Zoja Tužinská" userId="S::zoja.tuzinska@zsaklv.sk::0a2fa5cf-f7de-4c3c-b409-cc9a3e6f333c" providerId="AD" clId="Web-{D0183BA3-D062-0506-1679-CB636B0BD57A}" dt="2022-05-31T18:23:14.228" v="483"/>
          <ac:picMkLst>
            <pc:docMk/>
            <pc:sldMk cId="1430957588" sldId="265"/>
            <ac:picMk id="26" creationId="{89FF0D6B-94CD-2DC6-33CC-869B35DB9FA9}"/>
          </ac:picMkLst>
        </pc:picChg>
        <pc:picChg chg="add mod">
          <ac:chgData name="Zoja Tužinská" userId="S::zoja.tuzinska@zsaklv.sk::0a2fa5cf-f7de-4c3c-b409-cc9a3e6f333c" providerId="AD" clId="Web-{D0183BA3-D062-0506-1679-CB636B0BD57A}" dt="2022-05-31T18:55:13.399" v="773" actId="1076"/>
          <ac:picMkLst>
            <pc:docMk/>
            <pc:sldMk cId="1430957588" sldId="265"/>
            <ac:picMk id="27" creationId="{19E021A6-57B6-95C8-AF13-A72FC4D6B3BD}"/>
          </ac:picMkLst>
        </pc:picChg>
        <pc:picChg chg="mod modCrop">
          <ac:chgData name="Zoja Tužinská" userId="S::zoja.tuzinska@zsaklv.sk::0a2fa5cf-f7de-4c3c-b409-cc9a3e6f333c" providerId="AD" clId="Web-{D0183BA3-D062-0506-1679-CB636B0BD57A}" dt="2022-05-31T18:55:37.853" v="779" actId="1076"/>
          <ac:picMkLst>
            <pc:docMk/>
            <pc:sldMk cId="1430957588" sldId="265"/>
            <ac:picMk id="28" creationId="{1471C875-49BE-25BC-1C46-2AFF427BFD5C}"/>
          </ac:picMkLst>
        </pc:picChg>
      </pc:sldChg>
      <pc:sldChg chg="modSp mod ord setBg">
        <pc:chgData name="Zoja Tužinská" userId="S::zoja.tuzinska@zsaklv.sk::0a2fa5cf-f7de-4c3c-b409-cc9a3e6f333c" providerId="AD" clId="Web-{D0183BA3-D062-0506-1679-CB636B0BD57A}" dt="2022-05-31T18:47:30.169" v="727" actId="20577"/>
        <pc:sldMkLst>
          <pc:docMk/>
          <pc:sldMk cId="3904553775" sldId="266"/>
        </pc:sldMkLst>
        <pc:spChg chg="mod">
          <ac:chgData name="Zoja Tužinská" userId="S::zoja.tuzinska@zsaklv.sk::0a2fa5cf-f7de-4c3c-b409-cc9a3e6f333c" providerId="AD" clId="Web-{D0183BA3-D062-0506-1679-CB636B0BD57A}" dt="2022-05-31T18:47:30.169" v="727" actId="20577"/>
          <ac:spMkLst>
            <pc:docMk/>
            <pc:sldMk cId="3904553775" sldId="266"/>
            <ac:spMk id="2" creationId="{1DEB7D80-6737-3516-907A-1197E01978ED}"/>
          </ac:spMkLst>
        </pc:spChg>
      </pc:sldChg>
      <pc:sldChg chg="modSp new mod setBg">
        <pc:chgData name="Zoja Tužinská" userId="S::zoja.tuzinska@zsaklv.sk::0a2fa5cf-f7de-4c3c-b409-cc9a3e6f333c" providerId="AD" clId="Web-{D0183BA3-D062-0506-1679-CB636B0BD57A}" dt="2022-05-31T18:58:57.170" v="814" actId="20577"/>
        <pc:sldMkLst>
          <pc:docMk/>
          <pc:sldMk cId="472165453" sldId="267"/>
        </pc:sldMkLst>
        <pc:spChg chg="mod">
          <ac:chgData name="Zoja Tužinská" userId="S::zoja.tuzinska@zsaklv.sk::0a2fa5cf-f7de-4c3c-b409-cc9a3e6f333c" providerId="AD" clId="Web-{D0183BA3-D062-0506-1679-CB636B0BD57A}" dt="2022-05-31T18:58:57.170" v="814" actId="20577"/>
          <ac:spMkLst>
            <pc:docMk/>
            <pc:sldMk cId="472165453" sldId="267"/>
            <ac:spMk id="2" creationId="{6620FFB0-24F7-81C2-FF1C-1F39BFBEA773}"/>
          </ac:spMkLst>
        </pc:spChg>
      </pc:sldChg>
      <pc:sldChg chg="modSp new mod setBg">
        <pc:chgData name="Zoja Tužinská" userId="S::zoja.tuzinska@zsaklv.sk::0a2fa5cf-f7de-4c3c-b409-cc9a3e6f333c" providerId="AD" clId="Web-{D0183BA3-D062-0506-1679-CB636B0BD57A}" dt="2022-05-31T18:59:37.656" v="818" actId="20577"/>
        <pc:sldMkLst>
          <pc:docMk/>
          <pc:sldMk cId="2825507603" sldId="268"/>
        </pc:sldMkLst>
        <pc:spChg chg="mod">
          <ac:chgData name="Zoja Tužinská" userId="S::zoja.tuzinska@zsaklv.sk::0a2fa5cf-f7de-4c3c-b409-cc9a3e6f333c" providerId="AD" clId="Web-{D0183BA3-D062-0506-1679-CB636B0BD57A}" dt="2022-05-31T18:59:37.656" v="818" actId="20577"/>
          <ac:spMkLst>
            <pc:docMk/>
            <pc:sldMk cId="2825507603" sldId="268"/>
            <ac:spMk id="2" creationId="{D28B0B2B-A023-517D-73F2-202F528FF8BC}"/>
          </ac:spMkLst>
        </pc:spChg>
      </pc:sldChg>
    </pc:docChg>
  </pc:docChgLst>
  <pc:docChgLst>
    <pc:chgData name="Zoja Tužinská" userId="S::zoja.tuzinska@zsaklv.sk::0a2fa5cf-f7de-4c3c-b409-cc9a3e6f333c" providerId="AD" clId="Web-{C686EAFF-F29E-F9A1-4158-D471EF7DD6AA}"/>
    <pc:docChg chg="modSld sldOrd">
      <pc:chgData name="Zoja Tužinská" userId="S::zoja.tuzinska@zsaklv.sk::0a2fa5cf-f7de-4c3c-b409-cc9a3e6f333c" providerId="AD" clId="Web-{C686EAFF-F29E-F9A1-4158-D471EF7DD6AA}" dt="2022-06-06T15:53:58.645" v="57" actId="1076"/>
      <pc:docMkLst>
        <pc:docMk/>
      </pc:docMkLst>
      <pc:sldChg chg="ord">
        <pc:chgData name="Zoja Tužinská" userId="S::zoja.tuzinska@zsaklv.sk::0a2fa5cf-f7de-4c3c-b409-cc9a3e6f333c" providerId="AD" clId="Web-{C686EAFF-F29E-F9A1-4158-D471EF7DD6AA}" dt="2022-06-06T15:51:11.933" v="26"/>
        <pc:sldMkLst>
          <pc:docMk/>
          <pc:sldMk cId="109857222" sldId="256"/>
        </pc:sldMkLst>
      </pc:sldChg>
      <pc:sldChg chg="ord">
        <pc:chgData name="Zoja Tužinská" userId="S::zoja.tuzinska@zsaklv.sk::0a2fa5cf-f7de-4c3c-b409-cc9a3e6f333c" providerId="AD" clId="Web-{C686EAFF-F29E-F9A1-4158-D471EF7DD6AA}" dt="2022-06-06T15:51:16.168" v="33"/>
        <pc:sldMkLst>
          <pc:docMk/>
          <pc:sldMk cId="570687234" sldId="257"/>
        </pc:sldMkLst>
      </pc:sldChg>
      <pc:sldChg chg="ord">
        <pc:chgData name="Zoja Tužinská" userId="S::zoja.tuzinska@zsaklv.sk::0a2fa5cf-f7de-4c3c-b409-cc9a3e6f333c" providerId="AD" clId="Web-{C686EAFF-F29E-F9A1-4158-D471EF7DD6AA}" dt="2022-06-06T15:51:16.184" v="44"/>
        <pc:sldMkLst>
          <pc:docMk/>
          <pc:sldMk cId="3974330575" sldId="258"/>
        </pc:sldMkLst>
      </pc:sldChg>
      <pc:sldChg chg="ord">
        <pc:chgData name="Zoja Tužinská" userId="S::zoja.tuzinska@zsaklv.sk::0a2fa5cf-f7de-4c3c-b409-cc9a3e6f333c" providerId="AD" clId="Web-{C686EAFF-F29E-F9A1-4158-D471EF7DD6AA}" dt="2022-06-06T15:51:16.184" v="45"/>
        <pc:sldMkLst>
          <pc:docMk/>
          <pc:sldMk cId="1200895955" sldId="260"/>
        </pc:sldMkLst>
      </pc:sldChg>
      <pc:sldChg chg="ord">
        <pc:chgData name="Zoja Tužinská" userId="S::zoja.tuzinska@zsaklv.sk::0a2fa5cf-f7de-4c3c-b409-cc9a3e6f333c" providerId="AD" clId="Web-{C686EAFF-F29E-F9A1-4158-D471EF7DD6AA}" dt="2022-06-06T15:51:16.168" v="30"/>
        <pc:sldMkLst>
          <pc:docMk/>
          <pc:sldMk cId="3867122090" sldId="261"/>
        </pc:sldMkLst>
      </pc:sldChg>
      <pc:sldChg chg="ord">
        <pc:chgData name="Zoja Tužinská" userId="S::zoja.tuzinska@zsaklv.sk::0a2fa5cf-f7de-4c3c-b409-cc9a3e6f333c" providerId="AD" clId="Web-{C686EAFF-F29E-F9A1-4158-D471EF7DD6AA}" dt="2022-06-06T15:51:16.168" v="28"/>
        <pc:sldMkLst>
          <pc:docMk/>
          <pc:sldMk cId="3479005457" sldId="262"/>
        </pc:sldMkLst>
      </pc:sldChg>
      <pc:sldChg chg="ord">
        <pc:chgData name="Zoja Tužinská" userId="S::zoja.tuzinska@zsaklv.sk::0a2fa5cf-f7de-4c3c-b409-cc9a3e6f333c" providerId="AD" clId="Web-{C686EAFF-F29E-F9A1-4158-D471EF7DD6AA}" dt="2022-06-06T15:51:16.168" v="34"/>
        <pc:sldMkLst>
          <pc:docMk/>
          <pc:sldMk cId="3890326702" sldId="263"/>
        </pc:sldMkLst>
      </pc:sldChg>
      <pc:sldChg chg="ord">
        <pc:chgData name="Zoja Tužinská" userId="S::zoja.tuzinska@zsaklv.sk::0a2fa5cf-f7de-4c3c-b409-cc9a3e6f333c" providerId="AD" clId="Web-{C686EAFF-F29E-F9A1-4158-D471EF7DD6AA}" dt="2022-06-06T15:51:16.168" v="31"/>
        <pc:sldMkLst>
          <pc:docMk/>
          <pc:sldMk cId="1430957588" sldId="265"/>
        </pc:sldMkLst>
      </pc:sldChg>
      <pc:sldChg chg="ord">
        <pc:chgData name="Zoja Tužinská" userId="S::zoja.tuzinska@zsaklv.sk::0a2fa5cf-f7de-4c3c-b409-cc9a3e6f333c" providerId="AD" clId="Web-{C686EAFF-F29E-F9A1-4158-D471EF7DD6AA}" dt="2022-06-06T15:51:16.168" v="29"/>
        <pc:sldMkLst>
          <pc:docMk/>
          <pc:sldMk cId="3904553775" sldId="266"/>
        </pc:sldMkLst>
      </pc:sldChg>
      <pc:sldChg chg="modSp ord">
        <pc:chgData name="Zoja Tužinská" userId="S::zoja.tuzinska@zsaklv.sk::0a2fa5cf-f7de-4c3c-b409-cc9a3e6f333c" providerId="AD" clId="Web-{C686EAFF-F29E-F9A1-4158-D471EF7DD6AA}" dt="2022-06-06T15:53:58.645" v="57" actId="1076"/>
        <pc:sldMkLst>
          <pc:docMk/>
          <pc:sldMk cId="2825507603" sldId="268"/>
        </pc:sldMkLst>
        <pc:spChg chg="mod">
          <ac:chgData name="Zoja Tužinská" userId="S::zoja.tuzinska@zsaklv.sk::0a2fa5cf-f7de-4c3c-b409-cc9a3e6f333c" providerId="AD" clId="Web-{C686EAFF-F29E-F9A1-4158-D471EF7DD6AA}" dt="2022-06-06T15:53:58.645" v="56" actId="1076"/>
          <ac:spMkLst>
            <pc:docMk/>
            <pc:sldMk cId="2825507603" sldId="268"/>
            <ac:spMk id="3" creationId="{28B0F009-0472-2D57-8090-C819D2C1133F}"/>
          </ac:spMkLst>
        </pc:spChg>
        <pc:picChg chg="mod">
          <ac:chgData name="Zoja Tužinská" userId="S::zoja.tuzinska@zsaklv.sk::0a2fa5cf-f7de-4c3c-b409-cc9a3e6f333c" providerId="AD" clId="Web-{C686EAFF-F29E-F9A1-4158-D471EF7DD6AA}" dt="2022-06-06T15:53:58.645" v="57" actId="1076"/>
          <ac:picMkLst>
            <pc:docMk/>
            <pc:sldMk cId="2825507603" sldId="268"/>
            <ac:picMk id="13" creationId="{232E6291-6C57-7B5B-ED56-98AD0002D7EF}"/>
          </ac:picMkLst>
        </pc:picChg>
      </pc:sldChg>
      <pc:sldChg chg="ord">
        <pc:chgData name="Zoja Tužinská" userId="S::zoja.tuzinska@zsaklv.sk::0a2fa5cf-f7de-4c3c-b409-cc9a3e6f333c" providerId="AD" clId="Web-{C686EAFF-F29E-F9A1-4158-D471EF7DD6AA}" dt="2022-06-06T15:51:16.184" v="52"/>
        <pc:sldMkLst>
          <pc:docMk/>
          <pc:sldMk cId="4097919154" sldId="270"/>
        </pc:sldMkLst>
      </pc:sldChg>
      <pc:sldChg chg="ord">
        <pc:chgData name="Zoja Tužinská" userId="S::zoja.tuzinska@zsaklv.sk::0a2fa5cf-f7de-4c3c-b409-cc9a3e6f333c" providerId="AD" clId="Web-{C686EAFF-F29E-F9A1-4158-D471EF7DD6AA}" dt="2022-06-06T15:51:16.184" v="51"/>
        <pc:sldMkLst>
          <pc:docMk/>
          <pc:sldMk cId="446093055" sldId="271"/>
        </pc:sldMkLst>
      </pc:sldChg>
      <pc:sldChg chg="ord">
        <pc:chgData name="Zoja Tužinská" userId="S::zoja.tuzinska@zsaklv.sk::0a2fa5cf-f7de-4c3c-b409-cc9a3e6f333c" providerId="AD" clId="Web-{C686EAFF-F29E-F9A1-4158-D471EF7DD6AA}" dt="2022-06-06T15:51:16.184" v="49"/>
        <pc:sldMkLst>
          <pc:docMk/>
          <pc:sldMk cId="993543181" sldId="272"/>
        </pc:sldMkLst>
      </pc:sldChg>
      <pc:sldChg chg="ord">
        <pc:chgData name="Zoja Tužinská" userId="S::zoja.tuzinska@zsaklv.sk::0a2fa5cf-f7de-4c3c-b409-cc9a3e6f333c" providerId="AD" clId="Web-{C686EAFF-F29E-F9A1-4158-D471EF7DD6AA}" dt="2022-06-06T15:51:16.184" v="48"/>
        <pc:sldMkLst>
          <pc:docMk/>
          <pc:sldMk cId="2884086156" sldId="273"/>
        </pc:sldMkLst>
      </pc:sldChg>
      <pc:sldChg chg="ord">
        <pc:chgData name="Zoja Tužinská" userId="S::zoja.tuzinska@zsaklv.sk::0a2fa5cf-f7de-4c3c-b409-cc9a3e6f333c" providerId="AD" clId="Web-{C686EAFF-F29E-F9A1-4158-D471EF7DD6AA}" dt="2022-06-06T15:51:16.184" v="50"/>
        <pc:sldMkLst>
          <pc:docMk/>
          <pc:sldMk cId="26840076" sldId="274"/>
        </pc:sldMkLst>
      </pc:sldChg>
      <pc:sldChg chg="ord">
        <pc:chgData name="Zoja Tužinská" userId="S::zoja.tuzinska@zsaklv.sk::0a2fa5cf-f7de-4c3c-b409-cc9a3e6f333c" providerId="AD" clId="Web-{C686EAFF-F29E-F9A1-4158-D471EF7DD6AA}" dt="2022-06-06T15:51:16.184" v="46"/>
        <pc:sldMkLst>
          <pc:docMk/>
          <pc:sldMk cId="654599715" sldId="275"/>
        </pc:sldMkLst>
      </pc:sldChg>
      <pc:sldChg chg="ord">
        <pc:chgData name="Zoja Tužinská" userId="S::zoja.tuzinska@zsaklv.sk::0a2fa5cf-f7de-4c3c-b409-cc9a3e6f333c" providerId="AD" clId="Web-{C686EAFF-F29E-F9A1-4158-D471EF7DD6AA}" dt="2022-06-06T15:51:16.184" v="42"/>
        <pc:sldMkLst>
          <pc:docMk/>
          <pc:sldMk cId="1819431163" sldId="276"/>
        </pc:sldMkLst>
      </pc:sldChg>
      <pc:sldChg chg="ord">
        <pc:chgData name="Zoja Tužinská" userId="S::zoja.tuzinska@zsaklv.sk::0a2fa5cf-f7de-4c3c-b409-cc9a3e6f333c" providerId="AD" clId="Web-{C686EAFF-F29E-F9A1-4158-D471EF7DD6AA}" dt="2022-06-06T15:51:16.184" v="43"/>
        <pc:sldMkLst>
          <pc:docMk/>
          <pc:sldMk cId="3401118289" sldId="277"/>
        </pc:sldMkLst>
      </pc:sldChg>
      <pc:sldChg chg="ord">
        <pc:chgData name="Zoja Tužinská" userId="S::zoja.tuzinska@zsaklv.sk::0a2fa5cf-f7de-4c3c-b409-cc9a3e6f333c" providerId="AD" clId="Web-{C686EAFF-F29E-F9A1-4158-D471EF7DD6AA}" dt="2022-06-06T15:51:16.184" v="41"/>
        <pc:sldMkLst>
          <pc:docMk/>
          <pc:sldMk cId="3690511698" sldId="279"/>
        </pc:sldMkLst>
      </pc:sldChg>
      <pc:sldChg chg="ord">
        <pc:chgData name="Zoja Tužinská" userId="S::zoja.tuzinska@zsaklv.sk::0a2fa5cf-f7de-4c3c-b409-cc9a3e6f333c" providerId="AD" clId="Web-{C686EAFF-F29E-F9A1-4158-D471EF7DD6AA}" dt="2022-06-06T15:51:16.168" v="40"/>
        <pc:sldMkLst>
          <pc:docMk/>
          <pc:sldMk cId="3158596733" sldId="284"/>
        </pc:sldMkLst>
      </pc:sldChg>
      <pc:sldChg chg="ord">
        <pc:chgData name="Zoja Tužinská" userId="S::zoja.tuzinska@zsaklv.sk::0a2fa5cf-f7de-4c3c-b409-cc9a3e6f333c" providerId="AD" clId="Web-{C686EAFF-F29E-F9A1-4158-D471EF7DD6AA}" dt="2022-06-06T15:51:16.168" v="37"/>
        <pc:sldMkLst>
          <pc:docMk/>
          <pc:sldMk cId="1135040923" sldId="285"/>
        </pc:sldMkLst>
      </pc:sldChg>
      <pc:sldChg chg="ord">
        <pc:chgData name="Zoja Tužinská" userId="S::zoja.tuzinska@zsaklv.sk::0a2fa5cf-f7de-4c3c-b409-cc9a3e6f333c" providerId="AD" clId="Web-{C686EAFF-F29E-F9A1-4158-D471EF7DD6AA}" dt="2022-06-06T15:51:16.168" v="39"/>
        <pc:sldMkLst>
          <pc:docMk/>
          <pc:sldMk cId="3279371824" sldId="286"/>
        </pc:sldMkLst>
      </pc:sldChg>
      <pc:sldChg chg="ord">
        <pc:chgData name="Zoja Tužinská" userId="S::zoja.tuzinska@zsaklv.sk::0a2fa5cf-f7de-4c3c-b409-cc9a3e6f333c" providerId="AD" clId="Web-{C686EAFF-F29E-F9A1-4158-D471EF7DD6AA}" dt="2022-06-06T15:51:16.168" v="32"/>
        <pc:sldMkLst>
          <pc:docMk/>
          <pc:sldMk cId="884408102" sldId="287"/>
        </pc:sldMkLst>
      </pc:sldChg>
      <pc:sldChg chg="ord">
        <pc:chgData name="Zoja Tužinská" userId="S::zoja.tuzinska@zsaklv.sk::0a2fa5cf-f7de-4c3c-b409-cc9a3e6f333c" providerId="AD" clId="Web-{C686EAFF-F29E-F9A1-4158-D471EF7DD6AA}" dt="2022-06-06T15:51:16.184" v="47"/>
        <pc:sldMkLst>
          <pc:docMk/>
          <pc:sldMk cId="3660138479" sldId="288"/>
        </pc:sldMkLst>
      </pc:sldChg>
      <pc:sldChg chg="ord">
        <pc:chgData name="Zoja Tužinská" userId="S::zoja.tuzinska@zsaklv.sk::0a2fa5cf-f7de-4c3c-b409-cc9a3e6f333c" providerId="AD" clId="Web-{C686EAFF-F29E-F9A1-4158-D471EF7DD6AA}" dt="2022-06-06T15:51:16.168" v="38"/>
        <pc:sldMkLst>
          <pc:docMk/>
          <pc:sldMk cId="78233624" sldId="290"/>
        </pc:sldMkLst>
      </pc:sldChg>
      <pc:sldChg chg="ord">
        <pc:chgData name="Zoja Tužinská" userId="S::zoja.tuzinska@zsaklv.sk::0a2fa5cf-f7de-4c3c-b409-cc9a3e6f333c" providerId="AD" clId="Web-{C686EAFF-F29E-F9A1-4158-D471EF7DD6AA}" dt="2022-06-06T15:51:16.168" v="36"/>
        <pc:sldMkLst>
          <pc:docMk/>
          <pc:sldMk cId="2758933055" sldId="291"/>
        </pc:sldMkLst>
      </pc:sldChg>
      <pc:sldChg chg="ord">
        <pc:chgData name="Zoja Tužinská" userId="S::zoja.tuzinska@zsaklv.sk::0a2fa5cf-f7de-4c3c-b409-cc9a3e6f333c" providerId="AD" clId="Web-{C686EAFF-F29E-F9A1-4158-D471EF7DD6AA}" dt="2022-06-06T15:51:16.168" v="35"/>
        <pc:sldMkLst>
          <pc:docMk/>
          <pc:sldMk cId="496537885" sldId="292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2485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7752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5979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0678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7585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9834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4294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4620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3677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4830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1011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7/1/2022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82002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13" Type="http://schemas.openxmlformats.org/officeDocument/2006/relationships/image" Target="../media/image32.png"/><Relationship Id="rId18" Type="http://schemas.openxmlformats.org/officeDocument/2006/relationships/image" Target="../media/image47.svg"/><Relationship Id="rId3" Type="http://schemas.openxmlformats.org/officeDocument/2006/relationships/image" Target="../media/image25.jpeg"/><Relationship Id="rId7" Type="http://schemas.openxmlformats.org/officeDocument/2006/relationships/image" Target="../media/image29.png"/><Relationship Id="rId12" Type="http://schemas.openxmlformats.org/officeDocument/2006/relationships/image" Target="../media/image41.svg"/><Relationship Id="rId17" Type="http://schemas.openxmlformats.org/officeDocument/2006/relationships/image" Target="../media/image34.png"/><Relationship Id="rId2" Type="http://schemas.openxmlformats.org/officeDocument/2006/relationships/image" Target="../media/image24.jpeg"/><Relationship Id="rId16" Type="http://schemas.openxmlformats.org/officeDocument/2006/relationships/image" Target="../media/image45.svg"/><Relationship Id="rId20" Type="http://schemas.openxmlformats.org/officeDocument/2006/relationships/image" Target="../media/image49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11" Type="http://schemas.openxmlformats.org/officeDocument/2006/relationships/image" Target="../media/image31.png"/><Relationship Id="rId5" Type="http://schemas.openxmlformats.org/officeDocument/2006/relationships/image" Target="../media/image27.jpeg"/><Relationship Id="rId15" Type="http://schemas.openxmlformats.org/officeDocument/2006/relationships/image" Target="../media/image33.png"/><Relationship Id="rId10" Type="http://schemas.openxmlformats.org/officeDocument/2006/relationships/image" Target="../media/image39.svg"/><Relationship Id="rId19" Type="http://schemas.openxmlformats.org/officeDocument/2006/relationships/image" Target="../media/image35.png"/><Relationship Id="rId4" Type="http://schemas.openxmlformats.org/officeDocument/2006/relationships/image" Target="../media/image26.jpeg"/><Relationship Id="rId9" Type="http://schemas.openxmlformats.org/officeDocument/2006/relationships/image" Target="../media/image30.png"/><Relationship Id="rId14" Type="http://schemas.openxmlformats.org/officeDocument/2006/relationships/image" Target="../media/image43.sv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svg"/><Relationship Id="rId5" Type="http://schemas.openxmlformats.org/officeDocument/2006/relationships/image" Target="../media/image39.png"/><Relationship Id="rId4" Type="http://schemas.openxmlformats.org/officeDocument/2006/relationships/image" Target="../media/image53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svg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svg"/><Relationship Id="rId5" Type="http://schemas.openxmlformats.org/officeDocument/2006/relationships/image" Target="../media/image49.png"/><Relationship Id="rId4" Type="http://schemas.openxmlformats.org/officeDocument/2006/relationships/image" Target="../media/image48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svg"/><Relationship Id="rId3" Type="http://schemas.openxmlformats.org/officeDocument/2006/relationships/image" Target="../media/image51.jpeg"/><Relationship Id="rId7" Type="http://schemas.openxmlformats.org/officeDocument/2006/relationships/image" Target="../media/image54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svg"/><Relationship Id="rId5" Type="http://schemas.openxmlformats.org/officeDocument/2006/relationships/image" Target="../media/image53.png"/><Relationship Id="rId4" Type="http://schemas.openxmlformats.org/officeDocument/2006/relationships/image" Target="../media/image5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svg"/><Relationship Id="rId5" Type="http://schemas.openxmlformats.org/officeDocument/2006/relationships/image" Target="../media/image4.png"/><Relationship Id="rId4" Type="http://schemas.openxmlformats.org/officeDocument/2006/relationships/image" Target="../media/image4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95.svg"/><Relationship Id="rId3" Type="http://schemas.openxmlformats.org/officeDocument/2006/relationships/image" Target="../media/image64.jpeg"/><Relationship Id="rId7" Type="http://schemas.openxmlformats.org/officeDocument/2006/relationships/image" Target="../media/image89.svg"/><Relationship Id="rId12" Type="http://schemas.openxmlformats.org/officeDocument/2006/relationships/image" Target="../media/image70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11" Type="http://schemas.openxmlformats.org/officeDocument/2006/relationships/image" Target="../media/image93.svg"/><Relationship Id="rId5" Type="http://schemas.openxmlformats.org/officeDocument/2006/relationships/image" Target="../media/image66.jpeg"/><Relationship Id="rId15" Type="http://schemas.openxmlformats.org/officeDocument/2006/relationships/image" Target="../media/image97.svg"/><Relationship Id="rId10" Type="http://schemas.openxmlformats.org/officeDocument/2006/relationships/image" Target="../media/image69.png"/><Relationship Id="rId4" Type="http://schemas.openxmlformats.org/officeDocument/2006/relationships/image" Target="../media/image65.jpeg"/><Relationship Id="rId9" Type="http://schemas.openxmlformats.org/officeDocument/2006/relationships/image" Target="../media/image91.svg"/><Relationship Id="rId14" Type="http://schemas.openxmlformats.org/officeDocument/2006/relationships/image" Target="../media/image7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13" Type="http://schemas.openxmlformats.org/officeDocument/2006/relationships/image" Target="../media/image82.png"/><Relationship Id="rId18" Type="http://schemas.openxmlformats.org/officeDocument/2006/relationships/image" Target="../media/image85.png"/><Relationship Id="rId3" Type="http://schemas.openxmlformats.org/officeDocument/2006/relationships/image" Target="../media/image73.png"/><Relationship Id="rId7" Type="http://schemas.openxmlformats.org/officeDocument/2006/relationships/image" Target="../media/image77.jpeg"/><Relationship Id="rId12" Type="http://schemas.openxmlformats.org/officeDocument/2006/relationships/image" Target="../media/image108.svg"/><Relationship Id="rId17" Type="http://schemas.openxmlformats.org/officeDocument/2006/relationships/image" Target="../media/image113.svg"/><Relationship Id="rId2" Type="http://schemas.openxmlformats.org/officeDocument/2006/relationships/image" Target="../media/image72.png"/><Relationship Id="rId16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jpeg"/><Relationship Id="rId11" Type="http://schemas.openxmlformats.org/officeDocument/2006/relationships/image" Target="../media/image81.png"/><Relationship Id="rId5" Type="http://schemas.openxmlformats.org/officeDocument/2006/relationships/image" Target="../media/image75.jpeg"/><Relationship Id="rId15" Type="http://schemas.openxmlformats.org/officeDocument/2006/relationships/image" Target="../media/image83.jpeg"/><Relationship Id="rId10" Type="http://schemas.openxmlformats.org/officeDocument/2006/relationships/image" Target="../media/image80.jpeg"/><Relationship Id="rId19" Type="http://schemas.openxmlformats.org/officeDocument/2006/relationships/image" Target="../media/image115.svg"/><Relationship Id="rId4" Type="http://schemas.openxmlformats.org/officeDocument/2006/relationships/image" Target="../media/image74.jpeg"/><Relationship Id="rId9" Type="http://schemas.openxmlformats.org/officeDocument/2006/relationships/image" Target="../media/image79.png"/><Relationship Id="rId14" Type="http://schemas.openxmlformats.org/officeDocument/2006/relationships/image" Target="../media/image110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svg"/><Relationship Id="rId13" Type="http://schemas.openxmlformats.org/officeDocument/2006/relationships/image" Target="../media/image93.jpeg"/><Relationship Id="rId3" Type="http://schemas.openxmlformats.org/officeDocument/2006/relationships/image" Target="../media/image87.jpeg"/><Relationship Id="rId7" Type="http://schemas.openxmlformats.org/officeDocument/2006/relationships/image" Target="../media/image84.png"/><Relationship Id="rId12" Type="http://schemas.openxmlformats.org/officeDocument/2006/relationships/image" Target="../media/image92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11" Type="http://schemas.openxmlformats.org/officeDocument/2006/relationships/image" Target="../media/image91.jpeg"/><Relationship Id="rId5" Type="http://schemas.openxmlformats.org/officeDocument/2006/relationships/image" Target="../media/image89.png"/><Relationship Id="rId15" Type="http://schemas.openxmlformats.org/officeDocument/2006/relationships/image" Target="../media/image95.jpeg"/><Relationship Id="rId10" Type="http://schemas.openxmlformats.org/officeDocument/2006/relationships/image" Target="../media/image115.svg"/><Relationship Id="rId4" Type="http://schemas.openxmlformats.org/officeDocument/2006/relationships/image" Target="../media/image88.png"/><Relationship Id="rId9" Type="http://schemas.openxmlformats.org/officeDocument/2006/relationships/image" Target="../media/image85.png"/><Relationship Id="rId14" Type="http://schemas.openxmlformats.org/officeDocument/2006/relationships/image" Target="../media/image9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97.jpeg"/><Relationship Id="rId7" Type="http://schemas.openxmlformats.org/officeDocument/2006/relationships/image" Target="../media/image101.png"/><Relationship Id="rId12" Type="http://schemas.openxmlformats.org/officeDocument/2006/relationships/image" Target="../media/image106.pn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png"/><Relationship Id="rId11" Type="http://schemas.openxmlformats.org/officeDocument/2006/relationships/image" Target="../media/image105.png"/><Relationship Id="rId5" Type="http://schemas.openxmlformats.org/officeDocument/2006/relationships/image" Target="../media/image99.png"/><Relationship Id="rId10" Type="http://schemas.openxmlformats.org/officeDocument/2006/relationships/image" Target="../media/image104.png"/><Relationship Id="rId4" Type="http://schemas.openxmlformats.org/officeDocument/2006/relationships/image" Target="../media/image98.png"/><Relationship Id="rId9" Type="http://schemas.openxmlformats.org/officeDocument/2006/relationships/image" Target="../media/image10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jpeg"/><Relationship Id="rId3" Type="http://schemas.openxmlformats.org/officeDocument/2006/relationships/image" Target="../media/image108.png"/><Relationship Id="rId7" Type="http://schemas.openxmlformats.org/officeDocument/2006/relationships/image" Target="../media/image112.jpeg"/><Relationship Id="rId12" Type="http://schemas.openxmlformats.org/officeDocument/2006/relationships/image" Target="../media/image117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jpeg"/><Relationship Id="rId11" Type="http://schemas.openxmlformats.org/officeDocument/2006/relationships/image" Target="../media/image116.jpeg"/><Relationship Id="rId5" Type="http://schemas.openxmlformats.org/officeDocument/2006/relationships/image" Target="../media/image110.png"/><Relationship Id="rId10" Type="http://schemas.openxmlformats.org/officeDocument/2006/relationships/image" Target="../media/image115.png"/><Relationship Id="rId4" Type="http://schemas.openxmlformats.org/officeDocument/2006/relationships/image" Target="../media/image109.png"/><Relationship Id="rId9" Type="http://schemas.openxmlformats.org/officeDocument/2006/relationships/image" Target="../media/image114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jpeg"/><Relationship Id="rId3" Type="http://schemas.openxmlformats.org/officeDocument/2006/relationships/image" Target="../media/image119.png"/><Relationship Id="rId7" Type="http://schemas.openxmlformats.org/officeDocument/2006/relationships/image" Target="../media/image122.jpe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1.png"/><Relationship Id="rId11" Type="http://schemas.openxmlformats.org/officeDocument/2006/relationships/image" Target="../media/image126.jpeg"/><Relationship Id="rId5" Type="http://schemas.openxmlformats.org/officeDocument/2006/relationships/image" Target="../media/image107.jpeg"/><Relationship Id="rId10" Type="http://schemas.openxmlformats.org/officeDocument/2006/relationships/image" Target="../media/image125.jpeg"/><Relationship Id="rId4" Type="http://schemas.openxmlformats.org/officeDocument/2006/relationships/image" Target="../media/image120.jpeg"/><Relationship Id="rId9" Type="http://schemas.openxmlformats.org/officeDocument/2006/relationships/image" Target="../media/image124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3.svg"/><Relationship Id="rId13" Type="http://schemas.openxmlformats.org/officeDocument/2006/relationships/image" Target="../media/image134.png"/><Relationship Id="rId3" Type="http://schemas.openxmlformats.org/officeDocument/2006/relationships/image" Target="../media/image128.jpeg"/><Relationship Id="rId7" Type="http://schemas.openxmlformats.org/officeDocument/2006/relationships/image" Target="../media/image131.png"/><Relationship Id="rId12" Type="http://schemas.openxmlformats.org/officeDocument/2006/relationships/image" Target="../media/image167.svg"/><Relationship Id="rId2" Type="http://schemas.openxmlformats.org/officeDocument/2006/relationships/image" Target="../media/image127.jpeg"/><Relationship Id="rId16" Type="http://schemas.openxmlformats.org/officeDocument/2006/relationships/image" Target="../media/image171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1.svg"/><Relationship Id="rId11" Type="http://schemas.openxmlformats.org/officeDocument/2006/relationships/image" Target="../media/image133.png"/><Relationship Id="rId5" Type="http://schemas.openxmlformats.org/officeDocument/2006/relationships/image" Target="../media/image130.png"/><Relationship Id="rId15" Type="http://schemas.openxmlformats.org/officeDocument/2006/relationships/image" Target="../media/image135.png"/><Relationship Id="rId10" Type="http://schemas.openxmlformats.org/officeDocument/2006/relationships/image" Target="../media/image165.svg"/><Relationship Id="rId4" Type="http://schemas.openxmlformats.org/officeDocument/2006/relationships/image" Target="../media/image129.jpeg"/><Relationship Id="rId9" Type="http://schemas.openxmlformats.org/officeDocument/2006/relationships/image" Target="../media/image132.png"/><Relationship Id="rId14" Type="http://schemas.openxmlformats.org/officeDocument/2006/relationships/image" Target="../media/image169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jpeg"/><Relationship Id="rId3" Type="http://schemas.openxmlformats.org/officeDocument/2006/relationships/image" Target="../media/image137.jpeg"/><Relationship Id="rId7" Type="http://schemas.openxmlformats.org/officeDocument/2006/relationships/image" Target="../media/image141.jpe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0.jpeg"/><Relationship Id="rId5" Type="http://schemas.openxmlformats.org/officeDocument/2006/relationships/image" Target="../media/image139.jpeg"/><Relationship Id="rId4" Type="http://schemas.openxmlformats.org/officeDocument/2006/relationships/image" Target="../media/image138.png"/><Relationship Id="rId9" Type="http://schemas.openxmlformats.org/officeDocument/2006/relationships/image" Target="../media/image143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jpeg"/><Relationship Id="rId3" Type="http://schemas.openxmlformats.org/officeDocument/2006/relationships/image" Target="../media/image145.jpeg"/><Relationship Id="rId7" Type="http://schemas.openxmlformats.org/officeDocument/2006/relationships/image" Target="../media/image149.jpeg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8.jpeg"/><Relationship Id="rId5" Type="http://schemas.openxmlformats.org/officeDocument/2006/relationships/image" Target="../media/image147.jpeg"/><Relationship Id="rId4" Type="http://schemas.openxmlformats.org/officeDocument/2006/relationships/image" Target="../media/image14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svg"/><Relationship Id="rId5" Type="http://schemas.openxmlformats.org/officeDocument/2006/relationships/image" Target="../media/image13.png"/><Relationship Id="rId4" Type="http://schemas.openxmlformats.org/officeDocument/2006/relationships/image" Target="../media/image15.sv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30.svg"/><Relationship Id="rId3" Type="http://schemas.openxmlformats.org/officeDocument/2006/relationships/image" Target="../media/image16.jpeg"/><Relationship Id="rId7" Type="http://schemas.openxmlformats.org/officeDocument/2006/relationships/image" Target="../media/image24.svg"/><Relationship Id="rId12" Type="http://schemas.openxmlformats.org/officeDocument/2006/relationships/image" Target="../media/image21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8.svg"/><Relationship Id="rId5" Type="http://schemas.openxmlformats.org/officeDocument/2006/relationships/image" Target="../media/image22.svg"/><Relationship Id="rId15" Type="http://schemas.openxmlformats.org/officeDocument/2006/relationships/image" Target="../media/image23.png"/><Relationship Id="rId10" Type="http://schemas.openxmlformats.org/officeDocument/2006/relationships/image" Target="../media/image20.png"/><Relationship Id="rId4" Type="http://schemas.openxmlformats.org/officeDocument/2006/relationships/image" Target="../media/image17.png"/><Relationship Id="rId9" Type="http://schemas.openxmlformats.org/officeDocument/2006/relationships/image" Target="../media/image26.svg"/><Relationship Id="rId1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11055" y="3117595"/>
            <a:ext cx="3532523" cy="2975876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l"/>
            <a:r>
              <a:rPr lang="en-US" sz="5300" b="1">
                <a:latin typeface="Aharoni"/>
                <a:cs typeface="Aharoni"/>
              </a:rPr>
              <a:t>NAŠE SPOLOČNÉ MOMENTY</a:t>
            </a:r>
            <a:r>
              <a:rPr lang="en-US" sz="5300" b="1">
                <a:latin typeface="Aharoni"/>
              </a:rPr>
              <a:t/>
            </a:r>
            <a:br>
              <a:rPr lang="en-US" sz="5300" b="1">
                <a:latin typeface="Aharoni"/>
              </a:rPr>
            </a:br>
            <a:r>
              <a:rPr lang="en-US" sz="8000" b="1">
                <a:latin typeface="Aharoni"/>
                <a:cs typeface="Aharoni"/>
              </a:rPr>
              <a:t>7</a:t>
            </a:r>
            <a:r>
              <a:rPr lang="en-US" sz="5300" b="1">
                <a:latin typeface="Aharoni"/>
                <a:cs typeface="Aharoni"/>
              </a:rPr>
              <a:t>.D</a:t>
            </a:r>
            <a:r>
              <a:rPr lang="en-US" sz="4100" b="1"/>
              <a:t/>
            </a:r>
            <a:br>
              <a:rPr lang="en-US" sz="4100" b="1"/>
            </a:br>
            <a:endParaRPr lang="en-US" sz="4100" b="1"/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8D991CFE-4DA6-40F0-C29B-646B889473F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752508" y="-129557"/>
            <a:ext cx="4999296" cy="7455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B1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8FB29F-2C03-ED5A-35FB-0A86B0F97D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>
                <a:latin typeface="Aharoni"/>
                <a:cs typeface="Calibri Light"/>
              </a:rPr>
              <a:t>H</a:t>
            </a:r>
            <a:r>
              <a:rPr lang="en-US" sz="5400">
                <a:solidFill>
                  <a:srgbClr val="E88300"/>
                </a:solidFill>
                <a:latin typeface="Aharoni"/>
                <a:cs typeface="Calibri Light"/>
              </a:rPr>
              <a:t>a</a:t>
            </a:r>
            <a:r>
              <a:rPr lang="en-US" sz="5400">
                <a:latin typeface="Aharoni"/>
                <a:cs typeface="Calibri Light"/>
              </a:rPr>
              <a:t>l</a:t>
            </a:r>
            <a:r>
              <a:rPr lang="en-US" sz="5400">
                <a:solidFill>
                  <a:srgbClr val="E88300"/>
                </a:solidFill>
                <a:latin typeface="Aharoni"/>
                <a:cs typeface="Calibri Light"/>
              </a:rPr>
              <a:t>l</a:t>
            </a:r>
            <a:r>
              <a:rPr lang="en-US" sz="5400">
                <a:latin typeface="Aharoni"/>
                <a:cs typeface="Calibri Light"/>
              </a:rPr>
              <a:t>o</a:t>
            </a:r>
            <a:r>
              <a:rPr lang="en-US" sz="5400">
                <a:solidFill>
                  <a:srgbClr val="E88300"/>
                </a:solidFill>
                <a:latin typeface="Aharoni"/>
                <a:cs typeface="Calibri Light"/>
              </a:rPr>
              <a:t>w</a:t>
            </a:r>
            <a:r>
              <a:rPr lang="en-US" sz="5400">
                <a:latin typeface="Aharoni"/>
                <a:cs typeface="Calibri Light"/>
              </a:rPr>
              <a:t>e</a:t>
            </a:r>
            <a:r>
              <a:rPr lang="en-US" sz="5400">
                <a:solidFill>
                  <a:srgbClr val="E88300"/>
                </a:solidFill>
                <a:latin typeface="Aharoni"/>
                <a:cs typeface="Calibri Light"/>
              </a:rPr>
              <a:t>e</a:t>
            </a:r>
            <a:r>
              <a:rPr lang="en-US" sz="5400">
                <a:latin typeface="Aharoni"/>
                <a:cs typeface="Calibri Light"/>
              </a:rPr>
              <a:t>n</a:t>
            </a:r>
          </a:p>
        </p:txBody>
      </p:sp>
      <p:pic>
        <p:nvPicPr>
          <p:cNvPr id="4" name="Picture 4" descr="Graphical user interface, application, Teams&#10;&#10;Description automatically generated">
            <a:extLst>
              <a:ext uri="{FF2B5EF4-FFF2-40B4-BE49-F238E27FC236}">
                <a16:creationId xmlns:a16="http://schemas.microsoft.com/office/drawing/2014/main" id="{F78A3A83-C476-AE2B-EF4B-EE6BE4C289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43"/>
          <a:stretch/>
        </p:blipFill>
        <p:spPr>
          <a:xfrm>
            <a:off x="838273" y="4209948"/>
            <a:ext cx="3325619" cy="1874425"/>
          </a:xfrm>
        </p:spPr>
      </p:pic>
      <p:pic>
        <p:nvPicPr>
          <p:cNvPr id="5" name="Picture 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BEE11584-2634-5FE8-A4DD-0EBBF29CCBF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34"/>
          <a:stretch/>
        </p:blipFill>
        <p:spPr>
          <a:xfrm>
            <a:off x="837613" y="1826342"/>
            <a:ext cx="3290070" cy="1813772"/>
          </a:xfrm>
          <a:prstGeom prst="rect">
            <a:avLst/>
          </a:prstGeom>
        </p:spPr>
      </p:pic>
      <p:pic>
        <p:nvPicPr>
          <p:cNvPr id="3" name="Obrázok 6" descr="Obrázok, na ktorom je osoba, vnútri, stena&#10;&#10;Automaticky generovaný popis">
            <a:extLst>
              <a:ext uri="{FF2B5EF4-FFF2-40B4-BE49-F238E27FC236}">
                <a16:creationId xmlns:a16="http://schemas.microsoft.com/office/drawing/2014/main" id="{0A606871-12DB-39FB-C329-C65B9DB97C2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8475" y="1758385"/>
            <a:ext cx="3642783" cy="1945936"/>
          </a:xfrm>
          <a:prstGeom prst="rect">
            <a:avLst/>
          </a:prstGeom>
        </p:spPr>
      </p:pic>
      <p:pic>
        <p:nvPicPr>
          <p:cNvPr id="7" name="Obrázok 7" descr="Obrázok, na ktorom je stena, vnútri, strop&#10;&#10;Automaticky generovaný popis">
            <a:extLst>
              <a:ext uri="{FF2B5EF4-FFF2-40B4-BE49-F238E27FC236}">
                <a16:creationId xmlns:a16="http://schemas.microsoft.com/office/drawing/2014/main" id="{5184BCC6-7F8F-D3BE-0F0E-2670BED31EC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3981" y="935031"/>
            <a:ext cx="2204529" cy="4114800"/>
          </a:xfrm>
          <a:prstGeom prst="rect">
            <a:avLst/>
          </a:prstGeom>
        </p:spPr>
      </p:pic>
      <p:pic>
        <p:nvPicPr>
          <p:cNvPr id="8" name="Obrázok 8" descr="Obrázok, na ktorom je osoba&#10;&#10;Automaticky generovaný popis">
            <a:extLst>
              <a:ext uri="{FF2B5EF4-FFF2-40B4-BE49-F238E27FC236}">
                <a16:creationId xmlns:a16="http://schemas.microsoft.com/office/drawing/2014/main" id="{C2582267-80FC-F35B-A25B-50EE8671E2B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7432" y="4211671"/>
            <a:ext cx="3685116" cy="1945936"/>
          </a:xfrm>
          <a:prstGeom prst="rect">
            <a:avLst/>
          </a:prstGeom>
        </p:spPr>
      </p:pic>
      <p:pic>
        <p:nvPicPr>
          <p:cNvPr id="9" name="Graphic 9" descr="Jack-O-Lantern with solid fill">
            <a:extLst>
              <a:ext uri="{FF2B5EF4-FFF2-40B4-BE49-F238E27FC236}">
                <a16:creationId xmlns:a16="http://schemas.microsoft.com/office/drawing/2014/main" id="{8C49E0B5-E2DC-0744-D31E-D0FDBFE2228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4643284" y="476865"/>
            <a:ext cx="914400" cy="914400"/>
          </a:xfrm>
          <a:prstGeom prst="rect">
            <a:avLst/>
          </a:prstGeom>
        </p:spPr>
      </p:pic>
      <p:pic>
        <p:nvPicPr>
          <p:cNvPr id="10" name="Graphic 10" descr="Pumpkin outline">
            <a:extLst>
              <a:ext uri="{FF2B5EF4-FFF2-40B4-BE49-F238E27FC236}">
                <a16:creationId xmlns:a16="http://schemas.microsoft.com/office/drawing/2014/main" id="{4ADA853F-DB90-DD3D-8875-5021D97D9CE4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8865010" y="6044381"/>
            <a:ext cx="914400" cy="914400"/>
          </a:xfrm>
          <a:prstGeom prst="rect">
            <a:avLst/>
          </a:prstGeom>
        </p:spPr>
      </p:pic>
      <p:pic>
        <p:nvPicPr>
          <p:cNvPr id="11" name="Graphic 11" descr="Spooky house with solid fill">
            <a:extLst>
              <a:ext uri="{FF2B5EF4-FFF2-40B4-BE49-F238E27FC236}">
                <a16:creationId xmlns:a16="http://schemas.microsoft.com/office/drawing/2014/main" id="{9D9E0A4F-280C-50F1-5036-1DF249891CA4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10678148" y="5308852"/>
            <a:ext cx="914400" cy="914400"/>
          </a:xfrm>
          <a:prstGeom prst="rect">
            <a:avLst/>
          </a:prstGeom>
        </p:spPr>
      </p:pic>
      <p:pic>
        <p:nvPicPr>
          <p:cNvPr id="12" name="Graphic 12" descr="Ghost with solid fill">
            <a:extLst>
              <a:ext uri="{FF2B5EF4-FFF2-40B4-BE49-F238E27FC236}">
                <a16:creationId xmlns:a16="http://schemas.microsoft.com/office/drawing/2014/main" id="{22272F6A-1957-A5AB-A097-11C99DDDBC25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>
            <a:off x="34413" y="3549445"/>
            <a:ext cx="914400" cy="914400"/>
          </a:xfrm>
          <a:prstGeom prst="rect">
            <a:avLst/>
          </a:prstGeom>
        </p:spPr>
      </p:pic>
      <p:pic>
        <p:nvPicPr>
          <p:cNvPr id="13" name="Graphic 13" descr="Cauldron with solid fill">
            <a:extLst>
              <a:ext uri="{FF2B5EF4-FFF2-40B4-BE49-F238E27FC236}">
                <a16:creationId xmlns:a16="http://schemas.microsoft.com/office/drawing/2014/main" id="{19FA18B1-62EE-5276-7247-F53346FDCC89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tretch>
            <a:fillRect/>
          </a:stretch>
        </p:blipFill>
        <p:spPr>
          <a:xfrm>
            <a:off x="4090219" y="5909187"/>
            <a:ext cx="914400" cy="914400"/>
          </a:xfrm>
          <a:prstGeom prst="rect">
            <a:avLst/>
          </a:prstGeom>
        </p:spPr>
      </p:pic>
      <p:pic>
        <p:nvPicPr>
          <p:cNvPr id="14" name="Graphic 14" descr="Spider with solid fill">
            <a:extLst>
              <a:ext uri="{FF2B5EF4-FFF2-40B4-BE49-F238E27FC236}">
                <a16:creationId xmlns:a16="http://schemas.microsoft.com/office/drawing/2014/main" id="{ABDB93D8-DE4D-74BD-5D4F-6FF1F9A11CCB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tretch>
            <a:fillRect/>
          </a:stretch>
        </p:blipFill>
        <p:spPr>
          <a:xfrm>
            <a:off x="489155" y="261783"/>
            <a:ext cx="680884" cy="674739"/>
          </a:xfrm>
          <a:prstGeom prst="rect">
            <a:avLst/>
          </a:prstGeom>
        </p:spPr>
      </p:pic>
      <p:pic>
        <p:nvPicPr>
          <p:cNvPr id="6" name="Graphic 14" descr="Monster outline">
            <a:extLst>
              <a:ext uri="{FF2B5EF4-FFF2-40B4-BE49-F238E27FC236}">
                <a16:creationId xmlns:a16="http://schemas.microsoft.com/office/drawing/2014/main" id="{834280C1-29CC-F548-616A-E47CD1124328}"/>
              </a:ext>
            </a:extLst>
          </p:cNvPr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tretch>
            <a:fillRect/>
          </a:stretch>
        </p:blipFill>
        <p:spPr>
          <a:xfrm>
            <a:off x="8007838" y="392723"/>
            <a:ext cx="1090246" cy="1080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3305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9A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03FDAC4E-D638-9D8B-EC85-B5CBA49551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2420269-92A2-5A0D-5A15-2293A44E76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 err="1">
                <a:solidFill>
                  <a:schemeClr val="tx1">
                    <a:lumMod val="85000"/>
                    <a:lumOff val="15000"/>
                  </a:schemeClr>
                </a:solidFill>
                <a:latin typeface="Aharoni"/>
                <a:cs typeface="Aharoni"/>
              </a:rPr>
              <a:t>Láskyplné</a:t>
            </a:r>
            <a:r>
              <a:rPr lang="en-US" sz="4000">
                <a:solidFill>
                  <a:schemeClr val="tx1">
                    <a:lumMod val="85000"/>
                    <a:lumOff val="15000"/>
                  </a:schemeClr>
                </a:solidFill>
                <a:latin typeface="Aharoni"/>
                <a:cs typeface="Aharoni"/>
              </a:rPr>
              <a:t> </a:t>
            </a:r>
            <a:r>
              <a:rPr lang="en-US" sz="4000" err="1">
                <a:solidFill>
                  <a:schemeClr val="tx1">
                    <a:lumMod val="85000"/>
                    <a:lumOff val="15000"/>
                  </a:schemeClr>
                </a:solidFill>
                <a:latin typeface="Aharoni"/>
                <a:cs typeface="Aharoni"/>
              </a:rPr>
              <a:t>mikulášske</a:t>
            </a:r>
            <a:r>
              <a:rPr lang="en-US" sz="4000">
                <a:solidFill>
                  <a:schemeClr val="tx1">
                    <a:lumMod val="85000"/>
                    <a:lumOff val="15000"/>
                  </a:schemeClr>
                </a:solidFill>
                <a:latin typeface="Aharoni"/>
                <a:cs typeface="Aharoni"/>
              </a:rPr>
              <a:t> </a:t>
            </a:r>
            <a:r>
              <a:rPr lang="en-US" sz="4000" err="1">
                <a:solidFill>
                  <a:schemeClr val="tx1">
                    <a:lumMod val="85000"/>
                    <a:lumOff val="15000"/>
                  </a:schemeClr>
                </a:solidFill>
                <a:latin typeface="Aharoni"/>
                <a:cs typeface="Aharoni"/>
              </a:rPr>
              <a:t>balí</a:t>
            </a:r>
            <a:r>
              <a:rPr lang="en-US" sz="3600" b="1" err="1">
                <a:solidFill>
                  <a:schemeClr val="tx1">
                    <a:lumMod val="85000"/>
                    <a:lumOff val="15000"/>
                  </a:schemeClr>
                </a:solidFill>
                <a:latin typeface="Aharoni"/>
                <a:cs typeface="Aharoni"/>
              </a:rPr>
              <a:t>č</a:t>
            </a:r>
            <a:r>
              <a:rPr lang="en-US" sz="4000" err="1">
                <a:solidFill>
                  <a:schemeClr val="tx1">
                    <a:lumMod val="85000"/>
                    <a:lumOff val="15000"/>
                  </a:schemeClr>
                </a:solidFill>
                <a:latin typeface="Aharoni"/>
                <a:cs typeface="Aharoni"/>
              </a:rPr>
              <a:t>ky</a:t>
            </a:r>
            <a:endParaRPr lang="en-US" sz="4000">
              <a:solidFill>
                <a:schemeClr val="tx1">
                  <a:lumMod val="85000"/>
                  <a:lumOff val="15000"/>
                </a:schemeClr>
              </a:solidFill>
              <a:latin typeface="Aharoni"/>
              <a:cs typeface="Aharoni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11182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9A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B68208FA-652B-C6F3-B2A3-E48E5A4B66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392159-12BD-28C1-A051-0DA5254702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err="1">
                <a:solidFill>
                  <a:schemeClr val="tx1">
                    <a:lumMod val="85000"/>
                    <a:lumOff val="15000"/>
                  </a:schemeClr>
                </a:solidFill>
                <a:latin typeface="Aharoni"/>
                <a:cs typeface="Aharoni"/>
              </a:rPr>
              <a:t>De</a:t>
            </a:r>
            <a:r>
              <a:rPr lang="en-US" sz="4000" b="1" err="1">
                <a:solidFill>
                  <a:schemeClr val="tx1">
                    <a:lumMod val="85000"/>
                    <a:lumOff val="15000"/>
                  </a:schemeClr>
                </a:solidFill>
                <a:latin typeface="Aharoni"/>
                <a:cs typeface="Aharoni"/>
              </a:rPr>
              <a:t>ň</a:t>
            </a:r>
            <a:r>
              <a:rPr lang="en-US" b="1">
                <a:solidFill>
                  <a:schemeClr val="tx1">
                    <a:lumMod val="85000"/>
                    <a:lumOff val="15000"/>
                  </a:schemeClr>
                </a:solidFill>
                <a:latin typeface="Aharoni"/>
                <a:cs typeface="Aharoni"/>
              </a:rPr>
              <a:t> </a:t>
            </a:r>
            <a:r>
              <a:rPr lang="en-US" err="1">
                <a:solidFill>
                  <a:schemeClr val="tx1">
                    <a:lumMod val="85000"/>
                    <a:lumOff val="15000"/>
                  </a:schemeClr>
                </a:solidFill>
                <a:latin typeface="Aharoni"/>
                <a:cs typeface="Aharoni"/>
              </a:rPr>
              <a:t>vody</a:t>
            </a:r>
            <a:endParaRPr lang="en-US">
              <a:solidFill>
                <a:schemeClr val="tx1">
                  <a:lumMod val="85000"/>
                  <a:lumOff val="15000"/>
                </a:schemeClr>
              </a:solidFill>
              <a:latin typeface="Aharoni"/>
              <a:cs typeface="Aharoni"/>
            </a:endParaRPr>
          </a:p>
        </p:txBody>
      </p:sp>
      <p:cxnSp>
        <p:nvCxnSpPr>
          <p:cNvPr id="19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Graphic 4" descr="Handwashing outline">
            <a:extLst>
              <a:ext uri="{FF2B5EF4-FFF2-40B4-BE49-F238E27FC236}">
                <a16:creationId xmlns:a16="http://schemas.microsoft.com/office/drawing/2014/main" id="{924CF9B8-BB66-48A7-AC85-8B040DF14AE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591800" y="3576146"/>
            <a:ext cx="1321675" cy="1321675"/>
          </a:xfrm>
          <a:prstGeom prst="rect">
            <a:avLst/>
          </a:prstGeom>
        </p:spPr>
      </p:pic>
      <p:pic>
        <p:nvPicPr>
          <p:cNvPr id="5" name="Graphic 5" descr="Water with solid fill">
            <a:extLst>
              <a:ext uri="{FF2B5EF4-FFF2-40B4-BE49-F238E27FC236}">
                <a16:creationId xmlns:a16="http://schemas.microsoft.com/office/drawing/2014/main" id="{E18A980D-9918-45AD-47DD-407871912CB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265386" y="3779783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4311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5">
            <a:extLst>
              <a:ext uri="{FF2B5EF4-FFF2-40B4-BE49-F238E27FC236}">
                <a16:creationId xmlns:a16="http://schemas.microsoft.com/office/drawing/2014/main" id="{8ABFE404-8D65-4573-A3EF-6DF477936BA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DA6F9BC-0C71-5F52-54F8-F83FD4066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749" y="4610244"/>
            <a:ext cx="3649703" cy="1714500"/>
          </a:xfrm>
        </p:spPr>
        <p:txBody>
          <a:bodyPr>
            <a:normAutofit/>
          </a:bodyPr>
          <a:lstStyle/>
          <a:p>
            <a:r>
              <a:rPr lang="en-US" sz="4000" b="1" err="1">
                <a:latin typeface="Aharoni"/>
                <a:cs typeface="Calibri Light"/>
              </a:rPr>
              <a:t>Pomoc</a:t>
            </a:r>
            <a:r>
              <a:rPr lang="en-US" sz="4000" b="1">
                <a:latin typeface="Aharoni"/>
                <a:cs typeface="Calibri Light"/>
              </a:rPr>
              <a:t> </a:t>
            </a:r>
            <a:r>
              <a:rPr lang="en-US" sz="4000" b="1" err="1">
                <a:latin typeface="Aharoni"/>
                <a:cs typeface="Calibri Light"/>
              </a:rPr>
              <a:t>chutí</a:t>
            </a:r>
            <a:r>
              <a:rPr lang="en-US" sz="4000" b="1">
                <a:latin typeface="Aharoni"/>
                <a:cs typeface="Calibri Light"/>
              </a:rPr>
              <a:t> po </a:t>
            </a:r>
            <a:r>
              <a:rPr lang="en-US" sz="4000" b="1" err="1">
                <a:latin typeface="Aharoni"/>
                <a:cs typeface="Calibri Light"/>
              </a:rPr>
              <a:t>arašidoch</a:t>
            </a:r>
            <a:endParaRPr lang="en-US" sz="4000" b="1" err="1">
              <a:latin typeface="Aharoni"/>
            </a:endParaRP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8BC8663F-B72D-C98E-8ABE-B242DB27586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"/>
          <a:stretch/>
        </p:blipFill>
        <p:spPr>
          <a:xfrm>
            <a:off x="673749" y="370320"/>
            <a:ext cx="3716238" cy="4051011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7DDB8ED2-D287-F7E4-907D-E40982C2070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19344" y="370320"/>
            <a:ext cx="6798905" cy="4051011"/>
          </a:xfrm>
          <a:prstGeom prst="rect">
            <a:avLst/>
          </a:prstGeom>
        </p:spPr>
      </p:pic>
      <p:cxnSp>
        <p:nvCxnSpPr>
          <p:cNvPr id="31" name="Straight Connector 27">
            <a:extLst>
              <a:ext uri="{FF2B5EF4-FFF2-40B4-BE49-F238E27FC236}">
                <a16:creationId xmlns:a16="http://schemas.microsoft.com/office/drawing/2014/main" id="{AF5191F1-A1C8-4AEE-8007-DF304E42B15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547363" y="4750763"/>
            <a:ext cx="0" cy="137160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Graphic 5" descr="Nuts outline">
            <a:extLst>
              <a:ext uri="{FF2B5EF4-FFF2-40B4-BE49-F238E27FC236}">
                <a16:creationId xmlns:a16="http://schemas.microsoft.com/office/drawing/2014/main" id="{E9D48C54-6348-F9DC-1FFF-88A9306111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0126362" y="4872346"/>
            <a:ext cx="1453055" cy="1453055"/>
          </a:xfrm>
        </p:spPr>
      </p:pic>
    </p:spTree>
    <p:extLst>
      <p:ext uri="{BB962C8B-B14F-4D97-AF65-F5344CB8AC3E}">
        <p14:creationId xmlns:p14="http://schemas.microsoft.com/office/powerpoint/2010/main" val="36905116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456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397101C-FA94-21D3-E1E9-D21FDBD051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11274" y="524607"/>
            <a:ext cx="3093649" cy="4794567"/>
          </a:xfrm>
          <a:prstGeom prst="ellipse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100" err="1">
                <a:solidFill>
                  <a:srgbClr val="FFFFFF"/>
                </a:solidFill>
                <a:latin typeface="Aharoni"/>
                <a:cs typeface="Aharoni"/>
              </a:rPr>
              <a:t>Posvie</a:t>
            </a:r>
            <a:r>
              <a:rPr lang="en-US" sz="3100" b="1" err="1">
                <a:solidFill>
                  <a:srgbClr val="FFFFFF"/>
                </a:solidFill>
                <a:latin typeface="Aharoni"/>
                <a:cs typeface="Aharoni"/>
              </a:rPr>
              <a:t>ť</a:t>
            </a:r>
            <a:r>
              <a:rPr lang="en-US" sz="3100" err="1">
                <a:solidFill>
                  <a:srgbClr val="FFFFFF"/>
                </a:solidFill>
                <a:latin typeface="Aharoni"/>
                <a:cs typeface="Aharoni"/>
              </a:rPr>
              <a:t>me</a:t>
            </a:r>
            <a:r>
              <a:rPr lang="en-US" sz="3100">
                <a:solidFill>
                  <a:srgbClr val="FFFFFF"/>
                </a:solidFill>
                <a:latin typeface="Aharoni"/>
                <a:cs typeface="Aharoni"/>
              </a:rPr>
              <a:t> </a:t>
            </a:r>
            <a:r>
              <a:rPr lang="en-US" sz="3100" err="1">
                <a:solidFill>
                  <a:srgbClr val="FFFFFF"/>
                </a:solidFill>
                <a:latin typeface="Aharoni"/>
                <a:cs typeface="Aharoni"/>
              </a:rPr>
              <a:t>si</a:t>
            </a:r>
            <a:r>
              <a:rPr lang="en-US" sz="3100">
                <a:solidFill>
                  <a:srgbClr val="FFFFFF"/>
                </a:solidFill>
                <a:latin typeface="Aharoni"/>
                <a:cs typeface="Aharoni"/>
              </a:rPr>
              <a:t> </a:t>
            </a:r>
            <a:r>
              <a:rPr lang="en-US" sz="3100" err="1">
                <a:solidFill>
                  <a:srgbClr val="FFFFFF"/>
                </a:solidFill>
                <a:latin typeface="Aharoni"/>
                <a:cs typeface="Aharoni"/>
              </a:rPr>
              <a:t>na</a:t>
            </a:r>
            <a:r>
              <a:rPr lang="en-US" sz="3100">
                <a:solidFill>
                  <a:srgbClr val="FFFFFF"/>
                </a:solidFill>
                <a:latin typeface="Aharoni"/>
                <a:cs typeface="Aharoni"/>
              </a:rPr>
              <a:t> </a:t>
            </a:r>
            <a:r>
              <a:rPr lang="en-US" sz="3100" err="1">
                <a:solidFill>
                  <a:srgbClr val="FFFFFF"/>
                </a:solidFill>
                <a:latin typeface="Aharoni"/>
                <a:cs typeface="Aharoni"/>
              </a:rPr>
              <a:t>empatiu</a:t>
            </a:r>
            <a:endParaRPr lang="en-US" sz="3100">
              <a:solidFill>
                <a:srgbClr val="FFFFFF"/>
              </a:solidFill>
              <a:latin typeface="Aharoni"/>
              <a:cs typeface="Aharoni"/>
            </a:endParaRPr>
          </a:p>
        </p:txBody>
      </p:sp>
      <p:sp>
        <p:nvSpPr>
          <p:cNvPr id="18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4543A4B0-CDD2-159E-11B2-871A714B3C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6251" y="942538"/>
            <a:ext cx="7163222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1585967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0">
            <a:extLst>
              <a:ext uri="{FF2B5EF4-FFF2-40B4-BE49-F238E27FC236}">
                <a16:creationId xmlns:a16="http://schemas.microsoft.com/office/drawing/2014/main" id="{3AFE8227-C443-417B-BA91-520EB1EF455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3D6B5B-F4C1-344F-5C2A-05219F3F3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57847" y="4260431"/>
            <a:ext cx="3091607" cy="1655483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4000" err="1">
                <a:latin typeface="Aharoni"/>
                <a:cs typeface="Calibri Light"/>
              </a:rPr>
              <a:t>Ponožková</a:t>
            </a:r>
            <a:r>
              <a:rPr lang="en-US" sz="4000">
                <a:latin typeface="Aharoni"/>
                <a:cs typeface="Calibri Light"/>
              </a:rPr>
              <a:t> </a:t>
            </a:r>
            <a:r>
              <a:rPr lang="en-US" sz="4000" err="1">
                <a:latin typeface="Aharoni"/>
                <a:cs typeface="Calibri Light"/>
              </a:rPr>
              <a:t>výzva</a:t>
            </a:r>
            <a:r>
              <a:rPr lang="en-US" sz="4000">
                <a:latin typeface="Aharoni"/>
                <a:cs typeface="Calibri Light"/>
              </a:rPr>
              <a:t> - </a:t>
            </a:r>
            <a:r>
              <a:rPr lang="en-US" sz="4000" err="1">
                <a:latin typeface="Aharoni"/>
                <a:cs typeface="Calibri Light"/>
              </a:rPr>
              <a:t>Škola</a:t>
            </a:r>
            <a:r>
              <a:rPr lang="en-US" sz="4000">
                <a:latin typeface="Aharoni"/>
                <a:cs typeface="Calibri Light"/>
              </a:rPr>
              <a:t> </a:t>
            </a:r>
            <a:r>
              <a:rPr lang="en-US" sz="4000" err="1">
                <a:latin typeface="Aharoni"/>
                <a:cs typeface="Calibri Light"/>
              </a:rPr>
              <a:t>priate</a:t>
            </a:r>
            <a:r>
              <a:rPr lang="en-US" sz="4000" b="1" err="1">
                <a:latin typeface="Aharoni"/>
                <a:cs typeface="Calibri Light"/>
              </a:rPr>
              <a:t>ľ</a:t>
            </a:r>
            <a:r>
              <a:rPr lang="en-US" sz="4000" err="1">
                <a:latin typeface="Aharoni"/>
                <a:cs typeface="Calibri Light"/>
              </a:rPr>
              <a:t>ská</a:t>
            </a:r>
            <a:r>
              <a:rPr lang="en-US" sz="4000">
                <a:latin typeface="Aharoni"/>
                <a:cs typeface="Calibri Light"/>
              </a:rPr>
              <a:t> k </a:t>
            </a:r>
            <a:r>
              <a:rPr lang="en-US" sz="4000" err="1">
                <a:latin typeface="Aharoni"/>
                <a:cs typeface="Calibri Light"/>
              </a:rPr>
              <a:t>de</a:t>
            </a:r>
            <a:r>
              <a:rPr lang="en-US" sz="4000" b="1" err="1">
                <a:latin typeface="Aharoni"/>
                <a:cs typeface="Calibri Light"/>
              </a:rPr>
              <a:t>ť</a:t>
            </a:r>
            <a:r>
              <a:rPr lang="en-US" sz="4000" err="1">
                <a:latin typeface="Aharoni"/>
                <a:cs typeface="Calibri Light"/>
              </a:rPr>
              <a:t>om</a:t>
            </a:r>
            <a:endParaRPr lang="en-US" sz="4000" err="1">
              <a:latin typeface="Aharoni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D7361688-6431-1F85-E1A5-34D98F2D773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431"/>
            <a:ext cx="8115280" cy="6408311"/>
          </a:xfrm>
          <a:prstGeom prst="rect">
            <a:avLst/>
          </a:prstGeom>
        </p:spPr>
      </p:pic>
      <p:sp>
        <p:nvSpPr>
          <p:cNvPr id="18" name="Rectangle 12">
            <a:extLst>
              <a:ext uri="{FF2B5EF4-FFF2-40B4-BE49-F238E27FC236}">
                <a16:creationId xmlns:a16="http://schemas.microsoft.com/office/drawing/2014/main" id="{907741FC-B544-4A6E-B831-6789D042333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6408741"/>
            <a:ext cx="12191998" cy="457202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F0BE7ED-7814-4273-B18A-F26CC038038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6408742"/>
            <a:ext cx="8115300" cy="449258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phic 5" descr="Sock with solid fill">
            <a:extLst>
              <a:ext uri="{FF2B5EF4-FFF2-40B4-BE49-F238E27FC236}">
                <a16:creationId xmlns:a16="http://schemas.microsoft.com/office/drawing/2014/main" id="{32806331-1D93-4BFE-611F-87E76DA07F5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8305800" y="1349265"/>
            <a:ext cx="1334814" cy="1328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3718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DCF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56CDA327-9DCD-61DF-CAC8-BC346BAE370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249701" y="171715"/>
            <a:ext cx="5813197" cy="6129087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6D9BE954-3F19-E432-D18E-E3B144D36A5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96929" y="171716"/>
            <a:ext cx="5803986" cy="3171422"/>
          </a:xfrm>
          <a:prstGeom prst="rect">
            <a:avLst/>
          </a:prstGeom>
        </p:spPr>
      </p:pic>
      <p:pic>
        <p:nvPicPr>
          <p:cNvPr id="2" name="Picture 2" descr="A group of people taking a selfie&#10;&#10;Description automatically generated">
            <a:extLst>
              <a:ext uri="{FF2B5EF4-FFF2-40B4-BE49-F238E27FC236}">
                <a16:creationId xmlns:a16="http://schemas.microsoft.com/office/drawing/2014/main" id="{19EB0AC0-1248-2262-9433-921520E4A3B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96929" y="3514856"/>
            <a:ext cx="5786386" cy="27859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366E629-4C2E-0025-958E-A7E36266FFD0}"/>
              </a:ext>
            </a:extLst>
          </p:cNvPr>
          <p:cNvSpPr txBox="1"/>
          <p:nvPr/>
        </p:nvSpPr>
        <p:spPr>
          <a:xfrm>
            <a:off x="504092" y="6297246"/>
            <a:ext cx="5498120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4000">
                <a:latin typeface="Aharoni"/>
                <a:ea typeface="Calibri"/>
                <a:cs typeface="Calibri"/>
              </a:rPr>
              <a:t>...a </a:t>
            </a:r>
            <a:r>
              <a:rPr lang="en-GB" sz="4000" err="1">
                <a:latin typeface="Aharoni"/>
                <a:ea typeface="Calibri"/>
                <a:cs typeface="Calibri"/>
              </a:rPr>
              <a:t>slovo</a:t>
            </a:r>
            <a:r>
              <a:rPr lang="en-GB" sz="4000">
                <a:latin typeface="Aharoni"/>
                <a:ea typeface="Calibri"/>
                <a:cs typeface="Calibri"/>
              </a:rPr>
              <a:t> bolo u </a:t>
            </a:r>
            <a:r>
              <a:rPr lang="en-GB" sz="4000" err="1">
                <a:latin typeface="Aharoni"/>
                <a:ea typeface="Calibri"/>
                <a:cs typeface="Calibri"/>
              </a:rPr>
              <a:t>Boha</a:t>
            </a:r>
            <a:endParaRPr lang="en-GB" sz="4000">
              <a:latin typeface="Aharoni"/>
              <a:ea typeface="Calibri"/>
              <a:cs typeface="Calibri"/>
            </a:endParaRPr>
          </a:p>
        </p:txBody>
      </p:sp>
      <p:pic>
        <p:nvPicPr>
          <p:cNvPr id="7" name="Graphic 7" descr="Angel face outline with solid fill">
            <a:extLst>
              <a:ext uri="{FF2B5EF4-FFF2-40B4-BE49-F238E27FC236}">
                <a16:creationId xmlns:a16="http://schemas.microsoft.com/office/drawing/2014/main" id="{B98DBACA-E262-EB41-70A4-6F2C8C867F0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5034455" y="317939"/>
            <a:ext cx="1058917" cy="1058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336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48F64AA-5BE2-4280-BEFA-DC288118FCC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A163B64A-6444-320C-8803-799F48BEEA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2"/>
            <a:ext cx="7534620" cy="4197368"/>
          </a:xfrm>
          <a:custGeom>
            <a:avLst/>
            <a:gdLst/>
            <a:ahLst/>
            <a:cxnLst/>
            <a:rect l="l" t="t" r="r" b="b"/>
            <a:pathLst>
              <a:path w="7534640" h="4197368">
                <a:moveTo>
                  <a:pt x="0" y="0"/>
                </a:moveTo>
                <a:lnTo>
                  <a:pt x="7534640" y="0"/>
                </a:lnTo>
                <a:lnTo>
                  <a:pt x="7534640" y="3832811"/>
                </a:lnTo>
                <a:lnTo>
                  <a:pt x="7344853" y="3826712"/>
                </a:lnTo>
                <a:cubicBezTo>
                  <a:pt x="7344853" y="3826712"/>
                  <a:pt x="7341511" y="3826712"/>
                  <a:pt x="7341511" y="3826712"/>
                </a:cubicBezTo>
                <a:cubicBezTo>
                  <a:pt x="7274667" y="3823370"/>
                  <a:pt x="7211169" y="3823370"/>
                  <a:pt x="7144324" y="3820027"/>
                </a:cubicBezTo>
                <a:cubicBezTo>
                  <a:pt x="6913719" y="3820027"/>
                  <a:pt x="6683113" y="3820027"/>
                  <a:pt x="6455848" y="3820027"/>
                </a:cubicBezTo>
                <a:cubicBezTo>
                  <a:pt x="6231926" y="3910265"/>
                  <a:pt x="5987951" y="3833396"/>
                  <a:pt x="5767372" y="3903581"/>
                </a:cubicBezTo>
                <a:cubicBezTo>
                  <a:pt x="5533423" y="3900239"/>
                  <a:pt x="5312845" y="3970423"/>
                  <a:pt x="5082238" y="4000503"/>
                </a:cubicBezTo>
                <a:cubicBezTo>
                  <a:pt x="4908446" y="4013871"/>
                  <a:pt x="4731314" y="3997160"/>
                  <a:pt x="4570892" y="4067345"/>
                </a:cubicBezTo>
                <a:cubicBezTo>
                  <a:pt x="4509063" y="4095753"/>
                  <a:pt x="4453918" y="4128339"/>
                  <a:pt x="4430941" y="4172622"/>
                </a:cubicBezTo>
                <a:lnTo>
                  <a:pt x="4423415" y="4197368"/>
                </a:lnTo>
                <a:lnTo>
                  <a:pt x="0" y="4197368"/>
                </a:lnTo>
                <a:close/>
              </a:path>
            </a:pathLst>
          </a:cu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BFCC6F86-3712-9C90-B4FA-BBAFDEE50DB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7653536" y="1"/>
            <a:ext cx="4538463" cy="3877247"/>
          </a:xfrm>
          <a:custGeom>
            <a:avLst/>
            <a:gdLst/>
            <a:ahLst/>
            <a:cxnLst/>
            <a:rect l="l" t="t" r="r" b="b"/>
            <a:pathLst>
              <a:path w="4538463" h="3877247">
                <a:moveTo>
                  <a:pt x="0" y="0"/>
                </a:moveTo>
                <a:lnTo>
                  <a:pt x="4538463" y="0"/>
                </a:lnTo>
                <a:lnTo>
                  <a:pt x="4538463" y="3437173"/>
                </a:lnTo>
                <a:lnTo>
                  <a:pt x="4530710" y="3429000"/>
                </a:lnTo>
                <a:cubicBezTo>
                  <a:pt x="4370289" y="3495842"/>
                  <a:pt x="4239946" y="3686344"/>
                  <a:pt x="4056129" y="3636211"/>
                </a:cubicBezTo>
                <a:cubicBezTo>
                  <a:pt x="3872313" y="3589422"/>
                  <a:pt x="3788760" y="3830055"/>
                  <a:pt x="3618310" y="3756528"/>
                </a:cubicBezTo>
                <a:cubicBezTo>
                  <a:pt x="3394389" y="3823371"/>
                  <a:pt x="3163783" y="3823371"/>
                  <a:pt x="2933176" y="3810002"/>
                </a:cubicBezTo>
                <a:cubicBezTo>
                  <a:pt x="2702570" y="3840081"/>
                  <a:pt x="2471962" y="3873503"/>
                  <a:pt x="2238015" y="3850107"/>
                </a:cubicBezTo>
                <a:cubicBezTo>
                  <a:pt x="2007408" y="3870161"/>
                  <a:pt x="1783486" y="3883529"/>
                  <a:pt x="1552880" y="3863476"/>
                </a:cubicBezTo>
                <a:cubicBezTo>
                  <a:pt x="1322274" y="3886870"/>
                  <a:pt x="1091667" y="3876844"/>
                  <a:pt x="864402" y="3860134"/>
                </a:cubicBezTo>
                <a:cubicBezTo>
                  <a:pt x="757455" y="3860134"/>
                  <a:pt x="653849" y="3856792"/>
                  <a:pt x="546902" y="3856792"/>
                </a:cubicBezTo>
                <a:cubicBezTo>
                  <a:pt x="404861" y="3850108"/>
                  <a:pt x="262821" y="3845095"/>
                  <a:pt x="120363" y="3840499"/>
                </a:cubicBezTo>
                <a:lnTo>
                  <a:pt x="0" y="3836632"/>
                </a:lnTo>
                <a:close/>
              </a:path>
            </a:pathLst>
          </a:cu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C5D1A07A-13A3-4458-4C7A-055C1FE4388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1" y="4316255"/>
            <a:ext cx="6836850" cy="2541737"/>
          </a:xfrm>
          <a:custGeom>
            <a:avLst/>
            <a:gdLst/>
            <a:ahLst/>
            <a:cxnLst/>
            <a:rect l="l" t="t" r="r" b="b"/>
            <a:pathLst>
              <a:path w="6836850" h="2541737">
                <a:moveTo>
                  <a:pt x="0" y="0"/>
                </a:moveTo>
                <a:lnTo>
                  <a:pt x="4460098" y="0"/>
                </a:lnTo>
                <a:lnTo>
                  <a:pt x="4483996" y="31836"/>
                </a:lnTo>
                <a:cubicBezTo>
                  <a:pt x="4644419" y="28495"/>
                  <a:pt x="4627708" y="282495"/>
                  <a:pt x="4788129" y="245732"/>
                </a:cubicBezTo>
                <a:cubicBezTo>
                  <a:pt x="4754709" y="362707"/>
                  <a:pt x="4641076" y="302548"/>
                  <a:pt x="4600971" y="389443"/>
                </a:cubicBezTo>
                <a:cubicBezTo>
                  <a:pt x="4684524" y="462970"/>
                  <a:pt x="4844945" y="409497"/>
                  <a:pt x="4871683" y="563233"/>
                </a:cubicBezTo>
                <a:cubicBezTo>
                  <a:pt x="4838262" y="723655"/>
                  <a:pt x="4945210" y="703602"/>
                  <a:pt x="5032105" y="713629"/>
                </a:cubicBezTo>
                <a:cubicBezTo>
                  <a:pt x="5239317" y="733683"/>
                  <a:pt x="5439843" y="747050"/>
                  <a:pt x="5643713" y="780472"/>
                </a:cubicBezTo>
                <a:cubicBezTo>
                  <a:pt x="5693844" y="790498"/>
                  <a:pt x="5810819" y="767103"/>
                  <a:pt x="5800794" y="870709"/>
                </a:cubicBezTo>
                <a:cubicBezTo>
                  <a:pt x="5790767" y="954261"/>
                  <a:pt x="5700529" y="924184"/>
                  <a:pt x="5643713" y="927525"/>
                </a:cubicBezTo>
                <a:cubicBezTo>
                  <a:pt x="5329553" y="967632"/>
                  <a:pt x="5012052" y="904131"/>
                  <a:pt x="4701235" y="907472"/>
                </a:cubicBezTo>
                <a:cubicBezTo>
                  <a:pt x="4664472" y="907472"/>
                  <a:pt x="4657787" y="1017762"/>
                  <a:pt x="4577576" y="980999"/>
                </a:cubicBezTo>
                <a:cubicBezTo>
                  <a:pt x="4788129" y="1081263"/>
                  <a:pt x="5767372" y="1108001"/>
                  <a:pt x="6094900" y="1161474"/>
                </a:cubicBezTo>
                <a:cubicBezTo>
                  <a:pt x="5754004" y="1542477"/>
                  <a:pt x="5429817" y="1311870"/>
                  <a:pt x="5159105" y="1525765"/>
                </a:cubicBezTo>
                <a:cubicBezTo>
                  <a:pt x="5159105" y="1525765"/>
                  <a:pt x="5212580" y="1525765"/>
                  <a:pt x="5443187" y="1595950"/>
                </a:cubicBezTo>
                <a:cubicBezTo>
                  <a:pt x="5627002" y="1652765"/>
                  <a:pt x="5536765" y="1732976"/>
                  <a:pt x="6001321" y="1886715"/>
                </a:cubicBezTo>
                <a:cubicBezTo>
                  <a:pt x="5824188" y="1936846"/>
                  <a:pt x="5593581" y="1839925"/>
                  <a:pt x="5506685" y="2100610"/>
                </a:cubicBezTo>
                <a:cubicBezTo>
                  <a:pt x="5643713" y="2147401"/>
                  <a:pt x="5807477" y="2103953"/>
                  <a:pt x="5904398" y="2227611"/>
                </a:cubicBezTo>
                <a:cubicBezTo>
                  <a:pt x="5934478" y="2264375"/>
                  <a:pt x="5964557" y="2287770"/>
                  <a:pt x="6001321" y="2307821"/>
                </a:cubicBezTo>
                <a:cubicBezTo>
                  <a:pt x="5984612" y="2314507"/>
                  <a:pt x="5964557" y="2321190"/>
                  <a:pt x="5951188" y="2327874"/>
                </a:cubicBezTo>
                <a:cubicBezTo>
                  <a:pt x="5977925" y="2351271"/>
                  <a:pt x="6663060" y="2478270"/>
                  <a:pt x="6836850" y="2481613"/>
                </a:cubicBezTo>
                <a:cubicBezTo>
                  <a:pt x="6761652" y="2506679"/>
                  <a:pt x="6636845" y="2527828"/>
                  <a:pt x="6553814" y="2540165"/>
                </a:cubicBezTo>
                <a:lnTo>
                  <a:pt x="6542822" y="2541737"/>
                </a:lnTo>
                <a:lnTo>
                  <a:pt x="0" y="2541737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A6894B9-0800-1416-E2D2-24903D6376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9419" y="4455284"/>
            <a:ext cx="5505814" cy="157691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kern="1200" err="1">
                <a:latin typeface="Aharoni"/>
                <a:cs typeface="Aharoni"/>
              </a:rPr>
              <a:t>Vieme</a:t>
            </a:r>
            <a:r>
              <a:rPr lang="en-US" sz="4800" kern="1200">
                <a:latin typeface="Aharoni"/>
                <a:cs typeface="Aharoni"/>
              </a:rPr>
              <a:t>,</a:t>
            </a:r>
            <a:r>
              <a:rPr lang="en-US" sz="4800">
                <a:latin typeface="Aharoni"/>
                <a:cs typeface="Aharoni"/>
              </a:rPr>
              <a:t/>
            </a:r>
            <a:br>
              <a:rPr lang="en-US" sz="4800">
                <a:latin typeface="Aharoni"/>
                <a:cs typeface="Aharoni"/>
              </a:rPr>
            </a:br>
            <a:r>
              <a:rPr lang="en-US" sz="4800">
                <a:latin typeface="Aharoni"/>
                <a:cs typeface="Aharoni"/>
              </a:rPr>
              <a:t> </a:t>
            </a:r>
            <a:r>
              <a:rPr lang="en-US" sz="4800" kern="1200" err="1">
                <a:latin typeface="Aharoni"/>
                <a:cs typeface="Aharoni"/>
              </a:rPr>
              <a:t>ako</a:t>
            </a:r>
            <a:r>
              <a:rPr lang="en-US" sz="4800" kern="1200">
                <a:latin typeface="Aharoni"/>
                <a:cs typeface="Aharoni"/>
              </a:rPr>
              <a:t> </a:t>
            </a:r>
            <a:r>
              <a:rPr lang="en-US" sz="4800" kern="1200" err="1">
                <a:latin typeface="Aharoni"/>
                <a:cs typeface="Aharoni"/>
              </a:rPr>
              <a:t>na</a:t>
            </a:r>
            <a:r>
              <a:rPr lang="en-US" sz="4800" kern="1200">
                <a:latin typeface="Aharoni"/>
                <a:cs typeface="Aharoni"/>
              </a:rPr>
              <a:t> to</a:t>
            </a:r>
          </a:p>
        </p:txBody>
      </p:sp>
      <p:pic>
        <p:nvPicPr>
          <p:cNvPr id="3" name="Graphic 4" descr="Beaker with solid fill">
            <a:extLst>
              <a:ext uri="{FF2B5EF4-FFF2-40B4-BE49-F238E27FC236}">
                <a16:creationId xmlns:a16="http://schemas.microsoft.com/office/drawing/2014/main" id="{91112363-ECF9-300A-20E8-16BFB8F2EFE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0845801" y="5585069"/>
            <a:ext cx="1090246" cy="1090246"/>
          </a:xfrm>
          <a:prstGeom prst="rect">
            <a:avLst/>
          </a:prstGeom>
        </p:spPr>
      </p:pic>
      <p:pic>
        <p:nvPicPr>
          <p:cNvPr id="5" name="Graphic 7" descr="Test tubes with solid fill">
            <a:extLst>
              <a:ext uri="{FF2B5EF4-FFF2-40B4-BE49-F238E27FC236}">
                <a16:creationId xmlns:a16="http://schemas.microsoft.com/office/drawing/2014/main" id="{C3FE56C6-EFFB-97D7-FDBD-0D19011C6CA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6093070" y="4280877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0409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8DC6FCD-811B-436E-9FEE-FC957486CD7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7" descr="A picture containing person, sitting&#10;&#10;Description automatically generated">
            <a:extLst>
              <a:ext uri="{FF2B5EF4-FFF2-40B4-BE49-F238E27FC236}">
                <a16:creationId xmlns:a16="http://schemas.microsoft.com/office/drawing/2014/main" id="{FBAF0BC1-93B0-9A8B-0EF4-96A4782F63D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 b="2981"/>
          <a:stretch/>
        </p:blipFill>
        <p:spPr>
          <a:xfrm>
            <a:off x="198739" y="171717"/>
            <a:ext cx="5804105" cy="3167426"/>
          </a:xfrm>
          <a:prstGeom prst="rect">
            <a:avLst/>
          </a:prstGeom>
        </p:spPr>
      </p:pic>
      <p:pic>
        <p:nvPicPr>
          <p:cNvPr id="5" name="Picture 5" descr="A picture containing indoor, person&#10;&#10;Description automatically generated">
            <a:extLst>
              <a:ext uri="{FF2B5EF4-FFF2-40B4-BE49-F238E27FC236}">
                <a16:creationId xmlns:a16="http://schemas.microsoft.com/office/drawing/2014/main" id="{4892A06D-D7D2-E6BC-E304-EB90F6D5E93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79" r="2" b="2"/>
          <a:stretch/>
        </p:blipFill>
        <p:spPr>
          <a:xfrm>
            <a:off x="6195373" y="171717"/>
            <a:ext cx="5797883" cy="3167426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A82C8968-16A0-B9ED-0337-6CE6284F9F2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559" r="-2" b="9985"/>
          <a:stretch/>
        </p:blipFill>
        <p:spPr>
          <a:xfrm>
            <a:off x="198739" y="3629099"/>
            <a:ext cx="5804105" cy="2901620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767B8B01-B760-F84C-1262-CA7D2307980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585" r="2" b="11869"/>
          <a:stretch/>
        </p:blipFill>
        <p:spPr>
          <a:xfrm>
            <a:off x="6195372" y="3629099"/>
            <a:ext cx="5797883" cy="290818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248199F5-19DE-F33C-A036-D80DB6F06B5A}"/>
              </a:ext>
            </a:extLst>
          </p:cNvPr>
          <p:cNvSpPr/>
          <p:nvPr/>
        </p:nvSpPr>
        <p:spPr>
          <a:xfrm>
            <a:off x="4400550" y="2705757"/>
            <a:ext cx="3396155" cy="159625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8E62F70-7725-660D-73F2-C82F3C6F6BCE}"/>
              </a:ext>
            </a:extLst>
          </p:cNvPr>
          <p:cNvSpPr txBox="1"/>
          <p:nvPr/>
        </p:nvSpPr>
        <p:spPr>
          <a:xfrm>
            <a:off x="4356537" y="2812830"/>
            <a:ext cx="3531475" cy="13849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4000" err="1">
                <a:solidFill>
                  <a:schemeClr val="bg1"/>
                </a:solidFill>
                <a:latin typeface="Aharoni"/>
                <a:ea typeface="Calibri"/>
                <a:cs typeface="Calibri"/>
              </a:rPr>
              <a:t>Ke</a:t>
            </a:r>
            <a:r>
              <a:rPr lang="en-GB" sz="3600" b="1" err="1">
                <a:solidFill>
                  <a:schemeClr val="bg1"/>
                </a:solidFill>
                <a:latin typeface="Aharoni"/>
                <a:ea typeface="Calibri"/>
                <a:cs typeface="Calibri"/>
              </a:rPr>
              <a:t>ď</a:t>
            </a:r>
            <a:r>
              <a:rPr lang="en-GB" sz="4000">
                <a:solidFill>
                  <a:schemeClr val="bg1"/>
                </a:solidFill>
                <a:latin typeface="Aharoni"/>
                <a:ea typeface="Calibri"/>
                <a:cs typeface="Calibri"/>
              </a:rPr>
              <a:t> pes </a:t>
            </a:r>
            <a:r>
              <a:rPr lang="en-GB" sz="4000" err="1">
                <a:solidFill>
                  <a:schemeClr val="bg1"/>
                </a:solidFill>
                <a:latin typeface="Aharoni"/>
                <a:ea typeface="Calibri"/>
                <a:cs typeface="Calibri"/>
              </a:rPr>
              <a:t>lie</a:t>
            </a:r>
            <a:r>
              <a:rPr lang="en-GB" sz="3600" b="1" err="1">
                <a:solidFill>
                  <a:schemeClr val="bg1"/>
                </a:solidFill>
                <a:latin typeface="Aharoni"/>
                <a:ea typeface="Calibri"/>
                <a:cs typeface="Calibri"/>
              </a:rPr>
              <a:t>č</a:t>
            </a:r>
            <a:r>
              <a:rPr lang="en-GB" sz="4000" err="1">
                <a:solidFill>
                  <a:schemeClr val="bg1"/>
                </a:solidFill>
                <a:latin typeface="Aharoni"/>
                <a:ea typeface="Calibri"/>
                <a:cs typeface="Calibri"/>
              </a:rPr>
              <a:t>i</a:t>
            </a:r>
            <a:r>
              <a:rPr lang="en-GB" sz="4000">
                <a:solidFill>
                  <a:schemeClr val="bg1"/>
                </a:solidFill>
                <a:latin typeface="Aharoni"/>
                <a:ea typeface="Calibri"/>
                <a:cs typeface="Calibri"/>
              </a:rPr>
              <a:t> - </a:t>
            </a:r>
            <a:r>
              <a:rPr lang="en-GB" sz="4000" err="1">
                <a:solidFill>
                  <a:schemeClr val="bg1"/>
                </a:solidFill>
                <a:latin typeface="Aharoni"/>
                <a:ea typeface="Calibri"/>
                <a:cs typeface="Calibri"/>
              </a:rPr>
              <a:t>canisterapi</a:t>
            </a:r>
            <a:r>
              <a:rPr lang="en-GB" sz="4400" err="1">
                <a:solidFill>
                  <a:schemeClr val="bg1"/>
                </a:solidFill>
                <a:latin typeface="Aharoni"/>
                <a:ea typeface="Calibri"/>
                <a:cs typeface="Calibri"/>
              </a:rPr>
              <a:t>a</a:t>
            </a:r>
            <a:endParaRPr lang="en-GB" sz="4400">
              <a:solidFill>
                <a:schemeClr val="bg1"/>
              </a:solidFill>
              <a:latin typeface="Aharon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589330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E8DC6FCD-811B-436E-9FEE-FC957486CD7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EA568FC9-3640-05B6-CF6A-E482D67B1B4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 b="27236"/>
          <a:stretch/>
        </p:blipFill>
        <p:spPr>
          <a:xfrm>
            <a:off x="198739" y="171717"/>
            <a:ext cx="5804105" cy="3167426"/>
          </a:xfrm>
          <a:prstGeom prst="rect">
            <a:avLst/>
          </a:prstGeom>
        </p:spPr>
      </p:pic>
      <p:pic>
        <p:nvPicPr>
          <p:cNvPr id="5" name="Picture 11" descr="A picture containing person, indoor, mammal, dog&#10;&#10;Description automatically generated">
            <a:extLst>
              <a:ext uri="{FF2B5EF4-FFF2-40B4-BE49-F238E27FC236}">
                <a16:creationId xmlns:a16="http://schemas.microsoft.com/office/drawing/2014/main" id="{12536D9E-3FFF-A932-93D2-3B3F12CB678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95373" y="171717"/>
            <a:ext cx="5797883" cy="3167426"/>
          </a:xfrm>
          <a:prstGeom prst="rect">
            <a:avLst/>
          </a:prstGeom>
        </p:spPr>
      </p:pic>
      <p:pic>
        <p:nvPicPr>
          <p:cNvPr id="7" name="Picture 9" descr="A picture containing person, standing, mammal, dog&#10;&#10;Description automatically generated">
            <a:extLst>
              <a:ext uri="{FF2B5EF4-FFF2-40B4-BE49-F238E27FC236}">
                <a16:creationId xmlns:a16="http://schemas.microsoft.com/office/drawing/2014/main" id="{54C1D588-3924-4D8C-0F4D-9B8A6737A1A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/>
        </p:blipFill>
        <p:spPr>
          <a:xfrm>
            <a:off x="198739" y="3642237"/>
            <a:ext cx="5804105" cy="2855637"/>
          </a:xfrm>
          <a:prstGeom prst="rect">
            <a:avLst/>
          </a:prstGeom>
        </p:spPr>
      </p:pic>
      <p:pic>
        <p:nvPicPr>
          <p:cNvPr id="3" name="Picture 8" descr="A picture containing floor, indoor, mammal, dog&#10;&#10;Description automatically generated">
            <a:extLst>
              <a:ext uri="{FF2B5EF4-FFF2-40B4-BE49-F238E27FC236}">
                <a16:creationId xmlns:a16="http://schemas.microsoft.com/office/drawing/2014/main" id="{EBEFAC67-44B5-B359-EF88-035F4479075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453" r="2" b="2"/>
          <a:stretch/>
        </p:blipFill>
        <p:spPr>
          <a:xfrm>
            <a:off x="6195372" y="3642237"/>
            <a:ext cx="5797883" cy="2862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5378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37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3">
            <a:extLst>
              <a:ext uri="{FF2B5EF4-FFF2-40B4-BE49-F238E27FC236}">
                <a16:creationId xmlns:a16="http://schemas.microsoft.com/office/drawing/2014/main" id="{0AEC5806-4950-68CE-936B-78F2CA768B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37281" y="10"/>
            <a:ext cx="9669642" cy="685799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8D0E88D-C160-5DAB-28BD-AD5BCEB36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090" y="664619"/>
            <a:ext cx="4787936" cy="3692028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b="1" dirty="0" err="1">
                <a:latin typeface="Aharoni"/>
                <a:cs typeface="Aharoni"/>
              </a:rPr>
              <a:t>Č</a:t>
            </a:r>
            <a:r>
              <a:rPr lang="en-US" sz="6000" dirty="0" err="1">
                <a:latin typeface="Aharoni"/>
                <a:cs typeface="Aharoni"/>
              </a:rPr>
              <a:t>itate</a:t>
            </a:r>
            <a:r>
              <a:rPr lang="en-US" sz="6000" b="1" dirty="0" err="1">
                <a:latin typeface="Aharoni"/>
                <a:cs typeface="Aharoni"/>
              </a:rPr>
              <a:t>ľ</a:t>
            </a:r>
            <a:r>
              <a:rPr lang="en-US" sz="6000" dirty="0" err="1">
                <a:latin typeface="Aharoni"/>
                <a:cs typeface="Aharoni"/>
              </a:rPr>
              <a:t>ská</a:t>
            </a:r>
            <a:r>
              <a:rPr lang="en-US" sz="6000" dirty="0">
                <a:latin typeface="Aharoni"/>
                <a:cs typeface="Aharoni"/>
              </a:rPr>
              <a:t> </a:t>
            </a:r>
            <a:r>
              <a:rPr lang="en-US" sz="6000" dirty="0" err="1">
                <a:latin typeface="Aharoni"/>
                <a:cs typeface="Aharoni"/>
              </a:rPr>
              <a:t>zážitkáre</a:t>
            </a:r>
            <a:r>
              <a:rPr lang="en-US" sz="5400" b="1" dirty="0" err="1">
                <a:latin typeface="Aharoni"/>
                <a:cs typeface="Aharoni"/>
              </a:rPr>
              <a:t>ň</a:t>
            </a:r>
            <a:endParaRPr lang="en-US" sz="5400" b="1" dirty="0">
              <a:latin typeface="Aharoni"/>
              <a:cs typeface="Aharoni"/>
            </a:endParaRPr>
          </a:p>
        </p:txBody>
      </p:sp>
      <p:pic>
        <p:nvPicPr>
          <p:cNvPr id="3" name="Graphic 3" descr="Books with solid fill">
            <a:extLst>
              <a:ext uri="{FF2B5EF4-FFF2-40B4-BE49-F238E27FC236}">
                <a16:creationId xmlns:a16="http://schemas.microsoft.com/office/drawing/2014/main" id="{E69F9169-F94C-AC90-7A61-54CDEF3BE0C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269415" y="216878"/>
            <a:ext cx="1246553" cy="1246553"/>
          </a:xfrm>
          <a:prstGeom prst="rect">
            <a:avLst/>
          </a:prstGeom>
        </p:spPr>
      </p:pic>
      <p:pic>
        <p:nvPicPr>
          <p:cNvPr id="4" name="Graphic 4" descr="Storytelling outline">
            <a:extLst>
              <a:ext uri="{FF2B5EF4-FFF2-40B4-BE49-F238E27FC236}">
                <a16:creationId xmlns:a16="http://schemas.microsoft.com/office/drawing/2014/main" id="{48AEDCC1-2D23-7D96-BF50-80C452BEB0E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2766647" y="4906108"/>
            <a:ext cx="1266092" cy="1266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9191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C8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56209E9-65B9-5008-0668-FF47D8D28D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>
                <a:cs typeface="Calibri Light"/>
              </a:rPr>
              <a:t>Deň Narcisov</a:t>
            </a:r>
          </a:p>
        </p:txBody>
      </p:sp>
      <p:pic>
        <p:nvPicPr>
          <p:cNvPr id="14" name="Obrázok 14" descr="Obrázok, na ktorom je osoba, stena, vnútri, stojaci&#10;&#10;Automaticky generovaný popis">
            <a:extLst>
              <a:ext uri="{FF2B5EF4-FFF2-40B4-BE49-F238E27FC236}">
                <a16:creationId xmlns:a16="http://schemas.microsoft.com/office/drawing/2014/main" id="{DD25ACF6-B6F9-A3AF-6757-6495985C9C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885257" y="172229"/>
            <a:ext cx="3105409" cy="6522319"/>
          </a:xfrm>
        </p:spPr>
      </p:pic>
      <p:pic>
        <p:nvPicPr>
          <p:cNvPr id="7" name="Obrázok 7" descr="Obrázok, na ktorom je bábika, okuliare&#10;&#10;Automaticky generovaný popis">
            <a:extLst>
              <a:ext uri="{FF2B5EF4-FFF2-40B4-BE49-F238E27FC236}">
                <a16:creationId xmlns:a16="http://schemas.microsoft.com/office/drawing/2014/main" id="{80CDDD4C-3286-1709-8DA9-FE694F92921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5400000">
            <a:off x="1331312" y="-792008"/>
            <a:ext cx="2715983" cy="4833667"/>
          </a:xfrm>
          <a:prstGeom prst="rect">
            <a:avLst/>
          </a:prstGeom>
        </p:spPr>
      </p:pic>
      <p:pic>
        <p:nvPicPr>
          <p:cNvPr id="11" name="Obrázok 11" descr="Obrázok, na ktorom je osoba, ľudia, pózujúci&#10;&#10;Automaticky generovaný popis">
            <a:extLst>
              <a:ext uri="{FF2B5EF4-FFF2-40B4-BE49-F238E27FC236}">
                <a16:creationId xmlns:a16="http://schemas.microsoft.com/office/drawing/2014/main" id="{6044AB95-F598-5B30-2AC4-EB307EBDE2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1230" y="1885985"/>
            <a:ext cx="4842294" cy="3086029"/>
          </a:xfrm>
          <a:prstGeom prst="rect">
            <a:avLst/>
          </a:prstGeom>
        </p:spPr>
      </p:pic>
      <p:pic>
        <p:nvPicPr>
          <p:cNvPr id="15" name="Obrázok 15" descr="Obrázok, na ktorom je osoba, vonkajšie, ľudia, skupina&#10;&#10;Automaticky generovaný popis">
            <a:extLst>
              <a:ext uri="{FF2B5EF4-FFF2-40B4-BE49-F238E27FC236}">
                <a16:creationId xmlns:a16="http://schemas.microsoft.com/office/drawing/2014/main" id="{7BBDEAB2-73F9-A1AB-35FA-64AADBBCE5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5532" y="3764777"/>
            <a:ext cx="5431766" cy="2994673"/>
          </a:xfrm>
          <a:prstGeom prst="rect">
            <a:avLst/>
          </a:prstGeom>
        </p:spPr>
      </p:pic>
      <p:sp>
        <p:nvSpPr>
          <p:cNvPr id="16" name="BlokTextu 15">
            <a:extLst>
              <a:ext uri="{FF2B5EF4-FFF2-40B4-BE49-F238E27FC236}">
                <a16:creationId xmlns:a16="http://schemas.microsoft.com/office/drawing/2014/main" id="{DA23FEEA-B7F5-4BA4-78CC-83F93134C663}"/>
              </a:ext>
            </a:extLst>
          </p:cNvPr>
          <p:cNvSpPr txBox="1"/>
          <p:nvPr/>
        </p:nvSpPr>
        <p:spPr>
          <a:xfrm>
            <a:off x="5313871" y="971909"/>
            <a:ext cx="3117012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sk-SK" sz="6000" b="1">
                <a:latin typeface="Aharoni"/>
                <a:cs typeface="Aharoni"/>
              </a:rPr>
              <a:t>De</a:t>
            </a:r>
            <a:r>
              <a:rPr lang="sk-SK" sz="5400" b="1">
                <a:latin typeface="Aharoni"/>
                <a:cs typeface="Aharoni"/>
              </a:rPr>
              <a:t>ň</a:t>
            </a:r>
          </a:p>
        </p:txBody>
      </p:sp>
      <p:sp>
        <p:nvSpPr>
          <p:cNvPr id="17" name="BlokTextu 16">
            <a:extLst>
              <a:ext uri="{FF2B5EF4-FFF2-40B4-BE49-F238E27FC236}">
                <a16:creationId xmlns:a16="http://schemas.microsoft.com/office/drawing/2014/main" id="{88B7EC41-A542-97C6-E4F4-457D4CA32018}"/>
              </a:ext>
            </a:extLst>
          </p:cNvPr>
          <p:cNvSpPr txBox="1"/>
          <p:nvPr/>
        </p:nvSpPr>
        <p:spPr>
          <a:xfrm>
            <a:off x="884746" y="2940709"/>
            <a:ext cx="2743200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sk-SK" sz="4800" b="1" dirty="0">
                <a:latin typeface="Aharoni"/>
                <a:cs typeface="Calibri"/>
              </a:rPr>
              <a:t>narcisov</a:t>
            </a:r>
          </a:p>
        </p:txBody>
      </p:sp>
      <p:sp>
        <p:nvSpPr>
          <p:cNvPr id="18" name="BlokTextu 17">
            <a:extLst>
              <a:ext uri="{FF2B5EF4-FFF2-40B4-BE49-F238E27FC236}">
                <a16:creationId xmlns:a16="http://schemas.microsoft.com/office/drawing/2014/main" id="{9FBE48C2-8041-A3EA-5368-6E5972DD9807}"/>
              </a:ext>
            </a:extLst>
          </p:cNvPr>
          <p:cNvSpPr txBox="1"/>
          <p:nvPr/>
        </p:nvSpPr>
        <p:spPr>
          <a:xfrm>
            <a:off x="5788324" y="5256363"/>
            <a:ext cx="3174520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sk-SK" sz="7200" b="1">
                <a:latin typeface="Aharoni"/>
                <a:cs typeface="Calibri"/>
              </a:rPr>
              <a:t>28</a:t>
            </a:r>
            <a:r>
              <a:rPr lang="sk-SK" sz="6000" b="1">
                <a:latin typeface="Aharoni"/>
                <a:cs typeface="Calibri"/>
              </a:rPr>
              <a:t>. apríl</a:t>
            </a:r>
          </a:p>
        </p:txBody>
      </p:sp>
      <p:pic>
        <p:nvPicPr>
          <p:cNvPr id="3" name="Graphic 7" descr="Flower without stem outline">
            <a:extLst>
              <a:ext uri="{FF2B5EF4-FFF2-40B4-BE49-F238E27FC236}">
                <a16:creationId xmlns:a16="http://schemas.microsoft.com/office/drawing/2014/main" id="{ACBBB5F8-54EF-48B0-2AEC-3EEE4F74880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-116659" y="3168291"/>
            <a:ext cx="914400" cy="914400"/>
          </a:xfrm>
          <a:prstGeom prst="rect">
            <a:avLst/>
          </a:prstGeom>
        </p:spPr>
      </p:pic>
      <p:pic>
        <p:nvPicPr>
          <p:cNvPr id="4" name="Graphic 4" descr="Sunflower outline">
            <a:extLst>
              <a:ext uri="{FF2B5EF4-FFF2-40B4-BE49-F238E27FC236}">
                <a16:creationId xmlns:a16="http://schemas.microsoft.com/office/drawing/2014/main" id="{931B9B69-1A70-83E9-16E4-A6DA14BBAFEE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7968762" y="5941646"/>
            <a:ext cx="914400" cy="914400"/>
          </a:xfrm>
          <a:prstGeom prst="rect">
            <a:avLst/>
          </a:prstGeom>
        </p:spPr>
      </p:pic>
      <p:pic>
        <p:nvPicPr>
          <p:cNvPr id="5" name="Graphic 5" descr="Flower without stem with solid fill">
            <a:extLst>
              <a:ext uri="{FF2B5EF4-FFF2-40B4-BE49-F238E27FC236}">
                <a16:creationId xmlns:a16="http://schemas.microsoft.com/office/drawing/2014/main" id="{5195DD00-FB43-4AD7-93C8-CC37B8078040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4676530" y="-154354"/>
            <a:ext cx="914400" cy="914400"/>
          </a:xfrm>
          <a:prstGeom prst="rect">
            <a:avLst/>
          </a:prstGeom>
        </p:spPr>
      </p:pic>
      <p:pic>
        <p:nvPicPr>
          <p:cNvPr id="6" name="Graphic 7" descr="Frangipani with solid fill">
            <a:extLst>
              <a:ext uri="{FF2B5EF4-FFF2-40B4-BE49-F238E27FC236}">
                <a16:creationId xmlns:a16="http://schemas.microsoft.com/office/drawing/2014/main" id="{7F3946E9-59E1-2FBC-A6BD-55E39FBCCE62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8379069" y="1330569"/>
            <a:ext cx="914400" cy="914400"/>
          </a:xfrm>
          <a:prstGeom prst="rect">
            <a:avLst/>
          </a:prstGeom>
        </p:spPr>
      </p:pic>
      <p:pic>
        <p:nvPicPr>
          <p:cNvPr id="8" name="Graphic 8" descr="Cherry Blossom with solid fill">
            <a:extLst>
              <a:ext uri="{FF2B5EF4-FFF2-40B4-BE49-F238E27FC236}">
                <a16:creationId xmlns:a16="http://schemas.microsoft.com/office/drawing/2014/main" id="{C6FA6313-3B66-BDAD-B120-B8F61D176FB0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 rot="600000">
            <a:off x="22182" y="-188127"/>
            <a:ext cx="1539630" cy="1539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3267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F3F38B1-D545-6E08-A60B-2C6A25DFC5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>
                <a:latin typeface="Aharoni"/>
                <a:cs typeface="Calibri Light"/>
              </a:rPr>
              <a:t>Momentky </a:t>
            </a:r>
            <a:endParaRPr lang="sk-SK">
              <a:cs typeface="Calibri Light"/>
            </a:endParaRPr>
          </a:p>
        </p:txBody>
      </p:sp>
      <p:pic>
        <p:nvPicPr>
          <p:cNvPr id="4" name="Picture 4" descr="A close up of a person&amp;#39;s eyes&#10;&#10;Description automatically generated">
            <a:extLst>
              <a:ext uri="{FF2B5EF4-FFF2-40B4-BE49-F238E27FC236}">
                <a16:creationId xmlns:a16="http://schemas.microsoft.com/office/drawing/2014/main" id="{2E76AA39-0A33-1ACE-0B36-9245713BCC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41227" y="89986"/>
            <a:ext cx="3371850" cy="1876425"/>
          </a:xfrm>
        </p:spPr>
      </p:pic>
      <p:pic>
        <p:nvPicPr>
          <p:cNvPr id="6" name="Picture 16" descr="A picture containing indoor, person, baby, close&#10;&#10;Description automatically generated">
            <a:extLst>
              <a:ext uri="{FF2B5EF4-FFF2-40B4-BE49-F238E27FC236}">
                <a16:creationId xmlns:a16="http://schemas.microsoft.com/office/drawing/2014/main" id="{8A9D9749-67A2-0C38-2224-0260B4900C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041"/>
          <a:stretch/>
        </p:blipFill>
        <p:spPr>
          <a:xfrm>
            <a:off x="10109058" y="45155"/>
            <a:ext cx="1879860" cy="3137775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A33E007F-F045-9217-BEE6-93903FD995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9088" y="4310828"/>
            <a:ext cx="3155009" cy="2356790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2A8C9127-68EC-EFF8-3F3C-DE6F39DF5B5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98" t="-17683"/>
          <a:stretch/>
        </p:blipFill>
        <p:spPr>
          <a:xfrm>
            <a:off x="6684359" y="4920113"/>
            <a:ext cx="2727564" cy="1757970"/>
          </a:xfrm>
          <a:prstGeom prst="rect">
            <a:avLst/>
          </a:prstGeom>
        </p:spPr>
      </p:pic>
      <p:pic>
        <p:nvPicPr>
          <p:cNvPr id="9" name="Picture 9" descr="A picture containing person, window&#10;&#10;Description automatically generated">
            <a:extLst>
              <a:ext uri="{FF2B5EF4-FFF2-40B4-BE49-F238E27FC236}">
                <a16:creationId xmlns:a16="http://schemas.microsoft.com/office/drawing/2014/main" id="{4B912152-70D4-92AA-6BF8-27204C4999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81694" y="1307981"/>
            <a:ext cx="2118313" cy="2849739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95CF35D5-11BA-80E3-A4A0-3882B477C11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952" y="4311768"/>
            <a:ext cx="2879725" cy="2147946"/>
          </a:xfrm>
          <a:prstGeom prst="rect">
            <a:avLst/>
          </a:prstGeom>
        </p:spPr>
      </p:pic>
      <p:pic>
        <p:nvPicPr>
          <p:cNvPr id="11" name="Picture 11">
            <a:extLst>
              <a:ext uri="{FF2B5EF4-FFF2-40B4-BE49-F238E27FC236}">
                <a16:creationId xmlns:a16="http://schemas.microsoft.com/office/drawing/2014/main" id="{0250D00F-B80E-E8A8-B61E-2967AB1DD4B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246" y="1428750"/>
            <a:ext cx="2007658" cy="2664649"/>
          </a:xfrm>
          <a:prstGeom prst="rect">
            <a:avLst/>
          </a:prstGeom>
        </p:spPr>
      </p:pic>
      <p:pic>
        <p:nvPicPr>
          <p:cNvPr id="12" name="Picture 12" descr="A picture containing indoor, person, laying&#10;&#10;Description automatically generated">
            <a:extLst>
              <a:ext uri="{FF2B5EF4-FFF2-40B4-BE49-F238E27FC236}">
                <a16:creationId xmlns:a16="http://schemas.microsoft.com/office/drawing/2014/main" id="{8ABD49A8-86EF-3343-11CD-BCAA962EB74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01596" y="1282641"/>
            <a:ext cx="2111846" cy="2806348"/>
          </a:xfrm>
          <a:prstGeom prst="rect">
            <a:avLst/>
          </a:prstGeom>
        </p:spPr>
      </p:pic>
      <p:pic>
        <p:nvPicPr>
          <p:cNvPr id="13" name="Picture 13">
            <a:extLst>
              <a:ext uri="{FF2B5EF4-FFF2-40B4-BE49-F238E27FC236}">
                <a16:creationId xmlns:a16="http://schemas.microsoft.com/office/drawing/2014/main" id="{D537AA7F-CDB1-658C-DB92-B6E12337624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773944" y="3314170"/>
            <a:ext cx="2079743" cy="3390547"/>
          </a:xfrm>
          <a:prstGeom prst="rect">
            <a:avLst/>
          </a:prstGeom>
        </p:spPr>
      </p:pic>
      <p:pic>
        <p:nvPicPr>
          <p:cNvPr id="21" name="Graphic 21" descr="Image with solid fill">
            <a:extLst>
              <a:ext uri="{FF2B5EF4-FFF2-40B4-BE49-F238E27FC236}">
                <a16:creationId xmlns:a16="http://schemas.microsoft.com/office/drawing/2014/main" id="{67AEFEAF-8617-763F-C7C4-7EE9B1C6AE8E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5899544" y="5951817"/>
            <a:ext cx="999067" cy="989659"/>
          </a:xfrm>
          <a:prstGeom prst="rect">
            <a:avLst/>
          </a:prstGeom>
        </p:spPr>
      </p:pic>
      <p:pic>
        <p:nvPicPr>
          <p:cNvPr id="22" name="Graphic 22" descr="Image outline">
            <a:extLst>
              <a:ext uri="{FF2B5EF4-FFF2-40B4-BE49-F238E27FC236}">
                <a16:creationId xmlns:a16="http://schemas.microsoft.com/office/drawing/2014/main" id="{1BDB6FC0-B9CE-EF57-A90F-6BD1D31581B8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>
            <a:off x="2548721" y="3923711"/>
            <a:ext cx="989659" cy="989659"/>
          </a:xfrm>
          <a:prstGeom prst="rect">
            <a:avLst/>
          </a:prstGeom>
        </p:spPr>
      </p:pic>
      <p:pic>
        <p:nvPicPr>
          <p:cNvPr id="5" name="Obrázok 22" descr="Obrázok, na ktorom je osoba, vnútri, ľudia&#10;&#10;Automaticky generovaný popis">
            <a:extLst>
              <a:ext uri="{FF2B5EF4-FFF2-40B4-BE49-F238E27FC236}">
                <a16:creationId xmlns:a16="http://schemas.microsoft.com/office/drawing/2014/main" id="{5CB92B0C-016D-34DF-01F8-E68CD64AB589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582"/>
          <a:stretch/>
        </p:blipFill>
        <p:spPr>
          <a:xfrm>
            <a:off x="6607834" y="2103408"/>
            <a:ext cx="3164792" cy="2893771"/>
          </a:xfrm>
          <a:prstGeom prst="rect">
            <a:avLst/>
          </a:prstGeom>
        </p:spPr>
      </p:pic>
      <p:pic>
        <p:nvPicPr>
          <p:cNvPr id="24" name="Grafický objekt 27" descr="Kamera výplň plnou farbou">
            <a:extLst>
              <a:ext uri="{FF2B5EF4-FFF2-40B4-BE49-F238E27FC236}">
                <a16:creationId xmlns:a16="http://schemas.microsoft.com/office/drawing/2014/main" id="{D2229A47-6990-041F-ACED-E53AC0E730C5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tretch>
            <a:fillRect/>
          </a:stretch>
        </p:blipFill>
        <p:spPr>
          <a:xfrm rot="-900000">
            <a:off x="46008" y="700177"/>
            <a:ext cx="914400" cy="914400"/>
          </a:xfrm>
          <a:prstGeom prst="rect">
            <a:avLst/>
          </a:prstGeom>
        </p:spPr>
      </p:pic>
      <p:pic>
        <p:nvPicPr>
          <p:cNvPr id="26" name="Grafický objekt 28" descr="Kamera obrys">
            <a:extLst>
              <a:ext uri="{FF2B5EF4-FFF2-40B4-BE49-F238E27FC236}">
                <a16:creationId xmlns:a16="http://schemas.microsoft.com/office/drawing/2014/main" id="{E4114F89-36AE-DA3E-37CF-579ABF707108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tretch>
            <a:fillRect/>
          </a:stretch>
        </p:blipFill>
        <p:spPr>
          <a:xfrm rot="1740000">
            <a:off x="9548543" y="2726486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4081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EED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105799-D7A8-9037-9835-3BD5A7BDB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483" y="5336"/>
            <a:ext cx="10515600" cy="1325563"/>
          </a:xfrm>
        </p:spPr>
        <p:txBody>
          <a:bodyPr/>
          <a:lstStyle/>
          <a:p>
            <a:r>
              <a:rPr lang="en-US" err="1">
                <a:latin typeface="Aharoni"/>
                <a:cs typeface="Calibri Light"/>
              </a:rPr>
              <a:t>Momentky</a:t>
            </a:r>
            <a:r>
              <a:rPr lang="en-US">
                <a:latin typeface="Aharoni"/>
                <a:cs typeface="Calibri Light"/>
              </a:rPr>
              <a:t> </a:t>
            </a:r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3402A410-CCDD-1B49-CA15-F104BEA478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633" b="-893"/>
          <a:stretch/>
        </p:blipFill>
        <p:spPr>
          <a:xfrm>
            <a:off x="6315732" y="3000921"/>
            <a:ext cx="2319771" cy="2385011"/>
          </a:xfrm>
        </p:spPr>
      </p:pic>
      <p:pic>
        <p:nvPicPr>
          <p:cNvPr id="9" name="Picture 9" descr="A picture containing items, different&#10;&#10;Description automatically generated">
            <a:extLst>
              <a:ext uri="{FF2B5EF4-FFF2-40B4-BE49-F238E27FC236}">
                <a16:creationId xmlns:a16="http://schemas.microsoft.com/office/drawing/2014/main" id="{6813669A-C50C-30BE-5FD6-B01BDD48468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57966" y="2876609"/>
            <a:ext cx="2850923" cy="3801377"/>
          </a:xfrm>
          <a:prstGeom prst="rect">
            <a:avLst/>
          </a:prstGeom>
        </p:spPr>
      </p:pic>
      <p:pic>
        <p:nvPicPr>
          <p:cNvPr id="19" name="Picture 19" descr="A picture containing person, spectacles, sunglasses, goggles&#10;&#10;Description automatically generated">
            <a:extLst>
              <a:ext uri="{FF2B5EF4-FFF2-40B4-BE49-F238E27FC236}">
                <a16:creationId xmlns:a16="http://schemas.microsoft.com/office/drawing/2014/main" id="{EAE6883A-0BAA-F999-C1AA-63E13A91AA6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88970" y="4516336"/>
            <a:ext cx="1593587" cy="2111017"/>
          </a:xfrm>
          <a:prstGeom prst="rect">
            <a:avLst/>
          </a:prstGeom>
        </p:spPr>
      </p:pic>
      <p:pic>
        <p:nvPicPr>
          <p:cNvPr id="22" name="Picture 22" descr="A picture containing text, person, indoor&#10;&#10;Description automatically generated">
            <a:extLst>
              <a:ext uri="{FF2B5EF4-FFF2-40B4-BE49-F238E27FC236}">
                <a16:creationId xmlns:a16="http://schemas.microsoft.com/office/drawing/2014/main" id="{47014EF1-FD6B-7297-FF18-26CD9DF70DD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547"/>
          <a:stretch/>
        </p:blipFill>
        <p:spPr>
          <a:xfrm rot="16200000">
            <a:off x="3185642" y="3605361"/>
            <a:ext cx="2312966" cy="3851413"/>
          </a:xfrm>
          <a:prstGeom prst="rect">
            <a:avLst/>
          </a:prstGeom>
        </p:spPr>
      </p:pic>
      <p:pic>
        <p:nvPicPr>
          <p:cNvPr id="25" name="Picture 25" descr="A picture containing person, indoor, wall&#10;&#10;Description automatically generated">
            <a:extLst>
              <a:ext uri="{FF2B5EF4-FFF2-40B4-BE49-F238E27FC236}">
                <a16:creationId xmlns:a16="http://schemas.microsoft.com/office/drawing/2014/main" id="{9D773447-0626-FAE7-6019-05CB870112A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40529" y="184119"/>
            <a:ext cx="2404533" cy="3253082"/>
          </a:xfrm>
          <a:prstGeom prst="rect">
            <a:avLst/>
          </a:prstGeom>
        </p:spPr>
      </p:pic>
      <p:pic>
        <p:nvPicPr>
          <p:cNvPr id="27" name="Grafický objekt 27" descr="Kamera výplň plnou farbou">
            <a:extLst>
              <a:ext uri="{FF2B5EF4-FFF2-40B4-BE49-F238E27FC236}">
                <a16:creationId xmlns:a16="http://schemas.microsoft.com/office/drawing/2014/main" id="{B35A62C5-FFFD-E019-32DF-297F6306438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 rot="660000">
            <a:off x="6012612" y="5746630"/>
            <a:ext cx="914400" cy="914400"/>
          </a:xfrm>
          <a:prstGeom prst="rect">
            <a:avLst/>
          </a:prstGeom>
        </p:spPr>
      </p:pic>
      <p:pic>
        <p:nvPicPr>
          <p:cNvPr id="28" name="Grafický objekt 28" descr="Kamera obrys">
            <a:extLst>
              <a:ext uri="{FF2B5EF4-FFF2-40B4-BE49-F238E27FC236}">
                <a16:creationId xmlns:a16="http://schemas.microsoft.com/office/drawing/2014/main" id="{5B7F2E9C-F420-3C9E-37F2-08106B8D9445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 rot="1740000">
            <a:off x="11043788" y="81052"/>
            <a:ext cx="914400" cy="914400"/>
          </a:xfrm>
          <a:prstGeom prst="rect">
            <a:avLst/>
          </a:prstGeom>
        </p:spPr>
      </p:pic>
      <p:pic>
        <p:nvPicPr>
          <p:cNvPr id="3" name="Obrázok 4" descr="Obrázok, na ktorom je stena, vnútri, strop&#10;&#10;Automaticky generovaný popis">
            <a:extLst>
              <a:ext uri="{FF2B5EF4-FFF2-40B4-BE49-F238E27FC236}">
                <a16:creationId xmlns:a16="http://schemas.microsoft.com/office/drawing/2014/main" id="{F24C249F-A952-5D46-7400-69A273E59B82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9947" y="1162288"/>
            <a:ext cx="2801383" cy="2314459"/>
          </a:xfrm>
          <a:prstGeom prst="rect">
            <a:avLst/>
          </a:prstGeom>
        </p:spPr>
      </p:pic>
      <p:pic>
        <p:nvPicPr>
          <p:cNvPr id="5" name="Obrázok 5">
            <a:extLst>
              <a:ext uri="{FF2B5EF4-FFF2-40B4-BE49-F238E27FC236}">
                <a16:creationId xmlns:a16="http://schemas.microsoft.com/office/drawing/2014/main" id="{8B8F8C7D-B302-DAC7-611D-A335FD1340C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214109" y="226623"/>
            <a:ext cx="2134498" cy="2925433"/>
          </a:xfrm>
          <a:prstGeom prst="rect">
            <a:avLst/>
          </a:prstGeom>
        </p:spPr>
      </p:pic>
      <p:pic>
        <p:nvPicPr>
          <p:cNvPr id="6" name="Obrázok 6" descr="Obrázok, na ktorom je osoba, vonkajšie, pózujúci&#10;&#10;Automaticky generovaný popis">
            <a:extLst>
              <a:ext uri="{FF2B5EF4-FFF2-40B4-BE49-F238E27FC236}">
                <a16:creationId xmlns:a16="http://schemas.microsoft.com/office/drawing/2014/main" id="{8E3F2911-2B06-1F56-6F8E-2D0EB94345B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3083" y="3738239"/>
            <a:ext cx="1963854" cy="3005148"/>
          </a:xfrm>
          <a:prstGeom prst="rect">
            <a:avLst/>
          </a:prstGeom>
        </p:spPr>
      </p:pic>
      <p:pic>
        <p:nvPicPr>
          <p:cNvPr id="7" name="Obrázok 7">
            <a:extLst>
              <a:ext uri="{FF2B5EF4-FFF2-40B4-BE49-F238E27FC236}">
                <a16:creationId xmlns:a16="http://schemas.microsoft.com/office/drawing/2014/main" id="{78581869-6FC9-FB87-2601-7ECA694B1D4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834297" y="753003"/>
            <a:ext cx="3180631" cy="2765843"/>
          </a:xfrm>
          <a:prstGeom prst="rect">
            <a:avLst/>
          </a:prstGeom>
        </p:spPr>
      </p:pic>
      <p:pic>
        <p:nvPicPr>
          <p:cNvPr id="8" name="Obrázok 9" descr="Obrázok, na ktorom je vnútri, osoba&#10;&#10;Automaticky generovaný popis">
            <a:extLst>
              <a:ext uri="{FF2B5EF4-FFF2-40B4-BE49-F238E27FC236}">
                <a16:creationId xmlns:a16="http://schemas.microsoft.com/office/drawing/2014/main" id="{9D2AF07D-B81C-5842-161D-5A9A89A575F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404199" y="2313497"/>
            <a:ext cx="2019300" cy="188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6872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36B2B-DED9-C9A5-B349-F92BCDDC67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842" y="5569729"/>
            <a:ext cx="10515600" cy="1325563"/>
          </a:xfrm>
        </p:spPr>
        <p:txBody>
          <a:bodyPr/>
          <a:lstStyle/>
          <a:p>
            <a:r>
              <a:rPr lang="en-US" err="1">
                <a:latin typeface="Aharoni"/>
                <a:cs typeface="Calibri Light"/>
              </a:rPr>
              <a:t>Momentky</a:t>
            </a:r>
            <a:r>
              <a:rPr lang="en-US">
                <a:latin typeface="Aharoni"/>
                <a:cs typeface="Calibri Light"/>
              </a:rPr>
              <a:t> </a:t>
            </a:r>
            <a:endParaRPr lang="en-US"/>
          </a:p>
        </p:txBody>
      </p:sp>
      <p:pic>
        <p:nvPicPr>
          <p:cNvPr id="4" name="Obrázok 4" descr="Obrázok, na ktorom je osoba, jedlo, vnútri, tanier&#10;&#10;Automaticky generovaný popis">
            <a:extLst>
              <a:ext uri="{FF2B5EF4-FFF2-40B4-BE49-F238E27FC236}">
                <a16:creationId xmlns:a16="http://schemas.microsoft.com/office/drawing/2014/main" id="{1F7882CF-2E46-7960-5660-E2733B4C37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1673" y="298320"/>
            <a:ext cx="2290621" cy="3079780"/>
          </a:xfr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96147073-4F4C-4D81-F0F2-E5A246CAD7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2129" y="404302"/>
            <a:ext cx="2917148" cy="2194665"/>
          </a:xfrm>
          <a:prstGeom prst="rect">
            <a:avLst/>
          </a:prstGeom>
        </p:spPr>
      </p:pic>
      <p:pic>
        <p:nvPicPr>
          <p:cNvPr id="10" name="Picture 10" descr="A picture containing person, blurry&#10;&#10;Description automatically generated">
            <a:extLst>
              <a:ext uri="{FF2B5EF4-FFF2-40B4-BE49-F238E27FC236}">
                <a16:creationId xmlns:a16="http://schemas.microsoft.com/office/drawing/2014/main" id="{722208B1-01D8-FEBE-8C9D-9A45FC7916A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07" b="-421"/>
          <a:stretch/>
        </p:blipFill>
        <p:spPr>
          <a:xfrm>
            <a:off x="5561707" y="2363696"/>
            <a:ext cx="2328423" cy="2253012"/>
          </a:xfrm>
          <a:prstGeom prst="rect">
            <a:avLst/>
          </a:prstGeom>
        </p:spPr>
      </p:pic>
      <p:pic>
        <p:nvPicPr>
          <p:cNvPr id="11" name="Picture 11" descr="A picture containing person, indoor, person&#10;&#10;Description automatically generated">
            <a:extLst>
              <a:ext uri="{FF2B5EF4-FFF2-40B4-BE49-F238E27FC236}">
                <a16:creationId xmlns:a16="http://schemas.microsoft.com/office/drawing/2014/main" id="{897D67AB-650A-1C60-33E5-F80D657188E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08"/>
          <a:stretch/>
        </p:blipFill>
        <p:spPr>
          <a:xfrm>
            <a:off x="9694468" y="355955"/>
            <a:ext cx="2322861" cy="3015643"/>
          </a:xfrm>
          <a:prstGeom prst="rect">
            <a:avLst/>
          </a:prstGeom>
        </p:spPr>
      </p:pic>
      <p:pic>
        <p:nvPicPr>
          <p:cNvPr id="12" name="Picture 12">
            <a:extLst>
              <a:ext uri="{FF2B5EF4-FFF2-40B4-BE49-F238E27FC236}">
                <a16:creationId xmlns:a16="http://schemas.microsoft.com/office/drawing/2014/main" id="{E2C4F47E-25DA-6417-0C1C-56C84AB88EB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2667165" y="461612"/>
            <a:ext cx="2835010" cy="2452546"/>
          </a:xfrm>
          <a:prstGeom prst="rect">
            <a:avLst/>
          </a:prstGeom>
        </p:spPr>
      </p:pic>
      <p:pic>
        <p:nvPicPr>
          <p:cNvPr id="13" name="Picture 13" descr="A picture containing person, outdoor&#10;&#10;Description automatically generated">
            <a:extLst>
              <a:ext uri="{FF2B5EF4-FFF2-40B4-BE49-F238E27FC236}">
                <a16:creationId xmlns:a16="http://schemas.microsoft.com/office/drawing/2014/main" id="{644FA153-DE0D-7633-F44F-08B9D1762E1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69"/>
          <a:stretch/>
        </p:blipFill>
        <p:spPr>
          <a:xfrm>
            <a:off x="8741895" y="59339"/>
            <a:ext cx="2022498" cy="2290926"/>
          </a:xfrm>
          <a:prstGeom prst="rect">
            <a:avLst/>
          </a:prstGeom>
        </p:spPr>
      </p:pic>
      <p:pic>
        <p:nvPicPr>
          <p:cNvPr id="14" name="Picture 14" descr="A picture containing person, indoor, floor&#10;&#10;Description automatically generated">
            <a:extLst>
              <a:ext uri="{FF2B5EF4-FFF2-40B4-BE49-F238E27FC236}">
                <a16:creationId xmlns:a16="http://schemas.microsoft.com/office/drawing/2014/main" id="{64891B81-1DCD-101A-9F8E-F4324A58A02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00713" y="3486829"/>
            <a:ext cx="1962432" cy="3206174"/>
          </a:xfrm>
          <a:prstGeom prst="rect">
            <a:avLst/>
          </a:prstGeom>
        </p:spPr>
      </p:pic>
      <p:pic>
        <p:nvPicPr>
          <p:cNvPr id="17" name="Picture 17">
            <a:extLst>
              <a:ext uri="{FF2B5EF4-FFF2-40B4-BE49-F238E27FC236}">
                <a16:creationId xmlns:a16="http://schemas.microsoft.com/office/drawing/2014/main" id="{E1668DDA-55C7-5E84-BBDA-BF73B69439E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93"/>
          <a:stretch/>
        </p:blipFill>
        <p:spPr>
          <a:xfrm>
            <a:off x="8042655" y="3490067"/>
            <a:ext cx="2095428" cy="2574102"/>
          </a:xfrm>
          <a:prstGeom prst="rect">
            <a:avLst/>
          </a:prstGeom>
        </p:spPr>
      </p:pic>
      <p:pic>
        <p:nvPicPr>
          <p:cNvPr id="19" name="Picture 19">
            <a:extLst>
              <a:ext uri="{FF2B5EF4-FFF2-40B4-BE49-F238E27FC236}">
                <a16:creationId xmlns:a16="http://schemas.microsoft.com/office/drawing/2014/main" id="{24B70A82-154B-C6EB-B2D6-26EDF73883C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29"/>
          <a:stretch/>
        </p:blipFill>
        <p:spPr>
          <a:xfrm>
            <a:off x="102356" y="3211901"/>
            <a:ext cx="2525196" cy="2435239"/>
          </a:xfrm>
          <a:prstGeom prst="rect">
            <a:avLst/>
          </a:prstGeom>
        </p:spPr>
      </p:pic>
      <p:pic>
        <p:nvPicPr>
          <p:cNvPr id="27" name="Picture 27">
            <a:extLst>
              <a:ext uri="{FF2B5EF4-FFF2-40B4-BE49-F238E27FC236}">
                <a16:creationId xmlns:a16="http://schemas.microsoft.com/office/drawing/2014/main" id="{19E021A6-57B6-95C8-AF13-A72FC4D6B3B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22584" y="3487396"/>
            <a:ext cx="2875112" cy="2536705"/>
          </a:xfrm>
          <a:prstGeom prst="rect">
            <a:avLst/>
          </a:prstGeom>
        </p:spPr>
      </p:pic>
      <p:pic>
        <p:nvPicPr>
          <p:cNvPr id="28" name="Obrázok 28" descr="Obrázok, na ktorom je osoba, jedlo, vnútri, jedenie&#10;&#10;Automaticky generovaný popis">
            <a:extLst>
              <a:ext uri="{FF2B5EF4-FFF2-40B4-BE49-F238E27FC236}">
                <a16:creationId xmlns:a16="http://schemas.microsoft.com/office/drawing/2014/main" id="{1471C875-49BE-25BC-1C46-2AFF427BFD5C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2121"/>
          <a:stretch/>
        </p:blipFill>
        <p:spPr>
          <a:xfrm>
            <a:off x="5762541" y="4266607"/>
            <a:ext cx="2276116" cy="2452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9575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2E8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EB7D80-6737-3516-907A-1197E01978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23" y="192597"/>
            <a:ext cx="10515600" cy="1325563"/>
          </a:xfrm>
        </p:spPr>
        <p:txBody>
          <a:bodyPr/>
          <a:lstStyle/>
          <a:p>
            <a:r>
              <a:rPr lang="sk-SK">
                <a:latin typeface="Aharoni"/>
                <a:cs typeface="Calibri Light"/>
              </a:rPr>
              <a:t>Momentky</a:t>
            </a:r>
          </a:p>
        </p:txBody>
      </p:sp>
      <p:pic>
        <p:nvPicPr>
          <p:cNvPr id="9" name="Picture 9" descr="A picture containing wall, indoor, person&#10;&#10;Description automatically generated">
            <a:extLst>
              <a:ext uri="{FF2B5EF4-FFF2-40B4-BE49-F238E27FC236}">
                <a16:creationId xmlns:a16="http://schemas.microsoft.com/office/drawing/2014/main" id="{5A9EB8CE-AAAC-FC18-C418-5B150C3EA9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3928" y="4235534"/>
            <a:ext cx="2209800" cy="2381250"/>
          </a:xfrm>
          <a:prstGeom prst="rect">
            <a:avLst/>
          </a:prstGeom>
        </p:spPr>
      </p:pic>
      <p:pic>
        <p:nvPicPr>
          <p:cNvPr id="16" name="Picture 16">
            <a:extLst>
              <a:ext uri="{FF2B5EF4-FFF2-40B4-BE49-F238E27FC236}">
                <a16:creationId xmlns:a16="http://schemas.microsoft.com/office/drawing/2014/main" id="{59F1EB3B-295B-98AD-2505-E3A3021A3BF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730"/>
          <a:stretch/>
        </p:blipFill>
        <p:spPr>
          <a:xfrm>
            <a:off x="10166422" y="3223587"/>
            <a:ext cx="1823077" cy="2441825"/>
          </a:xfrm>
          <a:prstGeom prst="rect">
            <a:avLst/>
          </a:prstGeom>
        </p:spPr>
      </p:pic>
      <p:pic>
        <p:nvPicPr>
          <p:cNvPr id="17" name="Picture 17" descr="A picture containing person, wall, indoor, person&#10;&#10;Description automatically generated">
            <a:extLst>
              <a:ext uri="{FF2B5EF4-FFF2-40B4-BE49-F238E27FC236}">
                <a16:creationId xmlns:a16="http://schemas.microsoft.com/office/drawing/2014/main" id="{B76E46E4-F36A-3D2A-DCE3-1345C6BAA89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24"/>
          <a:stretch/>
        </p:blipFill>
        <p:spPr>
          <a:xfrm>
            <a:off x="2267997" y="2055982"/>
            <a:ext cx="2513599" cy="2343404"/>
          </a:xfrm>
          <a:prstGeom prst="rect">
            <a:avLst/>
          </a:prstGeom>
        </p:spPr>
      </p:pic>
      <p:pic>
        <p:nvPicPr>
          <p:cNvPr id="19" name="Picture 19">
            <a:extLst>
              <a:ext uri="{FF2B5EF4-FFF2-40B4-BE49-F238E27FC236}">
                <a16:creationId xmlns:a16="http://schemas.microsoft.com/office/drawing/2014/main" id="{3A1A3C02-0A4D-D576-E698-49658AC7DFC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6954" y="2184615"/>
            <a:ext cx="2743200" cy="2057400"/>
          </a:xfrm>
          <a:prstGeom prst="rect">
            <a:avLst/>
          </a:prstGeom>
        </p:spPr>
      </p:pic>
      <p:pic>
        <p:nvPicPr>
          <p:cNvPr id="3" name="Obrázok 13" descr="Obrázok, na ktorom je text, vnútri, bábika, hračka&#10;&#10;Automaticky generovaný popis">
            <a:extLst>
              <a:ext uri="{FF2B5EF4-FFF2-40B4-BE49-F238E27FC236}">
                <a16:creationId xmlns:a16="http://schemas.microsoft.com/office/drawing/2014/main" id="{0106395C-8B50-2AF7-9271-6A9D3FD743B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4247473" y="3118578"/>
            <a:ext cx="2470693" cy="4496420"/>
          </a:xfrm>
          <a:prstGeom prst="rect">
            <a:avLst/>
          </a:prstGeom>
        </p:spPr>
      </p:pic>
      <p:pic>
        <p:nvPicPr>
          <p:cNvPr id="14" name="Obrázok 14" descr="Obrázok, na ktorom je text, osoba, vnútri&#10;&#10;Automaticky generovaný popis">
            <a:extLst>
              <a:ext uri="{FF2B5EF4-FFF2-40B4-BE49-F238E27FC236}">
                <a16:creationId xmlns:a16="http://schemas.microsoft.com/office/drawing/2014/main" id="{02F060E7-C530-5717-14ED-A5E774500E8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87575" y="44015"/>
            <a:ext cx="2403678" cy="2343605"/>
          </a:xfrm>
          <a:prstGeom prst="rect">
            <a:avLst/>
          </a:prstGeom>
        </p:spPr>
      </p:pic>
      <p:pic>
        <p:nvPicPr>
          <p:cNvPr id="23" name="Picture 23" descr="A picture containing person, indoor, red&#10;&#10;Description automatically generated">
            <a:extLst>
              <a:ext uri="{FF2B5EF4-FFF2-40B4-BE49-F238E27FC236}">
                <a16:creationId xmlns:a16="http://schemas.microsoft.com/office/drawing/2014/main" id="{97172053-983B-87A0-4F32-BD0E98EBE16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3776" y="1089678"/>
            <a:ext cx="2098732" cy="2424235"/>
          </a:xfrm>
          <a:prstGeom prst="rect">
            <a:avLst/>
          </a:prstGeom>
        </p:spPr>
      </p:pic>
      <p:pic>
        <p:nvPicPr>
          <p:cNvPr id="24" name="Picture 24">
            <a:extLst>
              <a:ext uri="{FF2B5EF4-FFF2-40B4-BE49-F238E27FC236}">
                <a16:creationId xmlns:a16="http://schemas.microsoft.com/office/drawing/2014/main" id="{6122C977-706C-F987-C066-57C554B027B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63303" y="133458"/>
            <a:ext cx="3287553" cy="2150822"/>
          </a:xfrm>
          <a:prstGeom prst="rect">
            <a:avLst/>
          </a:prstGeom>
        </p:spPr>
      </p:pic>
      <p:pic>
        <p:nvPicPr>
          <p:cNvPr id="26" name="Picture 26" descr="A picture containing person, indoor, child&#10;&#10;Description automatically generated">
            <a:extLst>
              <a:ext uri="{FF2B5EF4-FFF2-40B4-BE49-F238E27FC236}">
                <a16:creationId xmlns:a16="http://schemas.microsoft.com/office/drawing/2014/main" id="{2B43A091-3603-0ABE-D5D2-8B2090A2EC7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8076" y="3819860"/>
            <a:ext cx="2459067" cy="2773572"/>
          </a:xfrm>
          <a:prstGeom prst="rect">
            <a:avLst/>
          </a:prstGeom>
        </p:spPr>
      </p:pic>
      <p:pic>
        <p:nvPicPr>
          <p:cNvPr id="15" name="Obrázok 20">
            <a:extLst>
              <a:ext uri="{FF2B5EF4-FFF2-40B4-BE49-F238E27FC236}">
                <a16:creationId xmlns:a16="http://schemas.microsoft.com/office/drawing/2014/main" id="{148C35E4-98F8-CAF8-4C27-66C410ACCCD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555399" y="137642"/>
            <a:ext cx="2537244" cy="2689824"/>
          </a:xfrm>
          <a:prstGeom prst="rect">
            <a:avLst/>
          </a:prstGeom>
        </p:spPr>
      </p:pic>
      <p:pic>
        <p:nvPicPr>
          <p:cNvPr id="21" name="Obrázok 26" descr="Obrázok, na ktorom je vnútri, dieťa, osoba, malé&#10;&#10;Automaticky generovaný popis">
            <a:extLst>
              <a:ext uri="{FF2B5EF4-FFF2-40B4-BE49-F238E27FC236}">
                <a16:creationId xmlns:a16="http://schemas.microsoft.com/office/drawing/2014/main" id="{4A57C0C8-CE96-D728-C0AD-B4A92FBC943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829909" y="2213537"/>
            <a:ext cx="2743200" cy="2028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1220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2D0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EB7D80-6737-3516-907A-1197E01978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257" y="235729"/>
            <a:ext cx="10515600" cy="1325563"/>
          </a:xfrm>
        </p:spPr>
        <p:txBody>
          <a:bodyPr/>
          <a:lstStyle/>
          <a:p>
            <a:r>
              <a:rPr lang="sk-SK">
                <a:latin typeface="Aharoni"/>
                <a:cs typeface="Calibri Light"/>
              </a:rPr>
              <a:t>Momentky</a:t>
            </a: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DD32D857-0D91-57D3-E901-F4356A5E8D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60059" y="112199"/>
            <a:ext cx="2180326" cy="2584690"/>
          </a:xfrm>
          <a:prstGeom prst="rect">
            <a:avLst/>
          </a:prstGeom>
        </p:spPr>
      </p:pic>
      <p:pic>
        <p:nvPicPr>
          <p:cNvPr id="7" name="Picture 7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29C165CE-5CE6-8693-6934-84D469B6C4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7779" y="234261"/>
            <a:ext cx="1821611" cy="1745591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87B7B121-A333-3884-5504-D28C16FAC7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3813" y="228869"/>
            <a:ext cx="3625430" cy="2561506"/>
          </a:xfrm>
          <a:prstGeom prst="rect">
            <a:avLst/>
          </a:prstGeom>
        </p:spPr>
      </p:pic>
      <p:pic>
        <p:nvPicPr>
          <p:cNvPr id="9" name="Picture 9" descr="A picture containing wall, indoor, person&#10;&#10;Description automatically generated">
            <a:extLst>
              <a:ext uri="{FF2B5EF4-FFF2-40B4-BE49-F238E27FC236}">
                <a16:creationId xmlns:a16="http://schemas.microsoft.com/office/drawing/2014/main" id="{5A9EB8CE-AAAC-FC18-C418-5B150C3EA9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0421" y="4049924"/>
            <a:ext cx="2482969" cy="2668797"/>
          </a:xfrm>
          <a:prstGeom prst="rect">
            <a:avLst/>
          </a:prstGeom>
        </p:spPr>
      </p:pic>
      <p:pic>
        <p:nvPicPr>
          <p:cNvPr id="12" name="Picture 12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F36D599D-7446-2D6A-61FE-B9FCC12DBE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5035" y="2626564"/>
            <a:ext cx="2493213" cy="2798193"/>
          </a:xfrm>
          <a:prstGeom prst="rect">
            <a:avLst/>
          </a:prstGeom>
        </p:spPr>
      </p:pic>
      <p:pic>
        <p:nvPicPr>
          <p:cNvPr id="10" name="Obrázok 12" descr="Obrázok, na ktorom je podlaha, vnútri, šport, žena&#10;&#10;Automaticky generovaný popis">
            <a:extLst>
              <a:ext uri="{FF2B5EF4-FFF2-40B4-BE49-F238E27FC236}">
                <a16:creationId xmlns:a16="http://schemas.microsoft.com/office/drawing/2014/main" id="{B777F4B7-24D7-BF64-B903-96D2B0E5470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20327" y="2914380"/>
            <a:ext cx="2352855" cy="2510107"/>
          </a:xfrm>
          <a:prstGeom prst="rect">
            <a:avLst/>
          </a:prstGeom>
        </p:spPr>
      </p:pic>
      <p:pic>
        <p:nvPicPr>
          <p:cNvPr id="13" name="Obrázok 14" descr="Obrázok, na ktorom je vnútri, osoba, dievča&#10;&#10;Automaticky generovaný popis">
            <a:extLst>
              <a:ext uri="{FF2B5EF4-FFF2-40B4-BE49-F238E27FC236}">
                <a16:creationId xmlns:a16="http://schemas.microsoft.com/office/drawing/2014/main" id="{4321C8D4-AB20-CD71-E5A4-72EEB4CA3F9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74507" y="4355531"/>
            <a:ext cx="2992647" cy="2273240"/>
          </a:xfrm>
          <a:prstGeom prst="rect">
            <a:avLst/>
          </a:prstGeom>
        </p:spPr>
      </p:pic>
      <p:pic>
        <p:nvPicPr>
          <p:cNvPr id="15" name="Obrázok 17" descr="Obrázok, na ktorom je osoba&#10;&#10;Automaticky generovaný popis">
            <a:extLst>
              <a:ext uri="{FF2B5EF4-FFF2-40B4-BE49-F238E27FC236}">
                <a16:creationId xmlns:a16="http://schemas.microsoft.com/office/drawing/2014/main" id="{65B93B42-16DB-513E-F7F2-924C0E6CF57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11685" y="2123356"/>
            <a:ext cx="2647950" cy="2381250"/>
          </a:xfrm>
          <a:prstGeom prst="rect">
            <a:avLst/>
          </a:prstGeom>
        </p:spPr>
      </p:pic>
      <p:pic>
        <p:nvPicPr>
          <p:cNvPr id="22" name="Obrázok 22" descr="Obrázok, na ktorom je osoba, vnútri&#10;&#10;Automaticky generovaný popis">
            <a:extLst>
              <a:ext uri="{FF2B5EF4-FFF2-40B4-BE49-F238E27FC236}">
                <a16:creationId xmlns:a16="http://schemas.microsoft.com/office/drawing/2014/main" id="{E2B2938E-596E-7CD9-73A4-69DDFEF865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10"/>
          <a:stretch>
            <a:fillRect/>
          </a:stretch>
        </p:blipFill>
        <p:spPr>
          <a:xfrm>
            <a:off x="267419" y="1276489"/>
            <a:ext cx="3102633" cy="2364077"/>
          </a:xfrm>
        </p:spPr>
      </p:pic>
      <p:pic>
        <p:nvPicPr>
          <p:cNvPr id="23" name="Obrázok 23" descr="Obrázok, na ktorom je osoba, okno, vnútri&#10;&#10;Automaticky generovaný popis">
            <a:extLst>
              <a:ext uri="{FF2B5EF4-FFF2-40B4-BE49-F238E27FC236}">
                <a16:creationId xmlns:a16="http://schemas.microsoft.com/office/drawing/2014/main" id="{061020A5-ACE9-7CBA-6396-23DC36CC0DC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500"/>
          <a:stretch/>
        </p:blipFill>
        <p:spPr>
          <a:xfrm>
            <a:off x="166778" y="3771181"/>
            <a:ext cx="2815104" cy="2980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5537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B0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EB7D80-6737-3516-907A-1197E01978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313" y="566408"/>
            <a:ext cx="10515600" cy="1325563"/>
          </a:xfrm>
        </p:spPr>
        <p:txBody>
          <a:bodyPr/>
          <a:lstStyle/>
          <a:p>
            <a:r>
              <a:rPr lang="sk-SK" sz="6000" dirty="0">
                <a:latin typeface="Aharoni"/>
                <a:cs typeface="Calibri Light"/>
              </a:rPr>
              <a:t>1</a:t>
            </a:r>
            <a:r>
              <a:rPr lang="sk-SK" dirty="0">
                <a:latin typeface="Aharoni"/>
                <a:cs typeface="Calibri Light"/>
              </a:rPr>
              <a:t>.apríl</a:t>
            </a:r>
          </a:p>
        </p:txBody>
      </p:sp>
      <p:pic>
        <p:nvPicPr>
          <p:cNvPr id="7" name="Obrázok 7" descr="Obrázok, na ktorom je osoba, stojaci, pózujúci&#10;&#10;Automaticky generovaný popis">
            <a:extLst>
              <a:ext uri="{FF2B5EF4-FFF2-40B4-BE49-F238E27FC236}">
                <a16:creationId xmlns:a16="http://schemas.microsoft.com/office/drawing/2014/main" id="{B2943DDB-D2CC-83BF-5313-1EDB2BC4F1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70297" y="344758"/>
            <a:ext cx="3826565" cy="4870513"/>
          </a:xfrm>
        </p:spPr>
      </p:pic>
      <p:sp>
        <p:nvSpPr>
          <p:cNvPr id="8" name="BlokTextu 7">
            <a:extLst>
              <a:ext uri="{FF2B5EF4-FFF2-40B4-BE49-F238E27FC236}">
                <a16:creationId xmlns:a16="http://schemas.microsoft.com/office/drawing/2014/main" id="{E0B477E0-CAF3-E4FA-C671-CE3F21028A51}"/>
              </a:ext>
            </a:extLst>
          </p:cNvPr>
          <p:cNvSpPr txBox="1"/>
          <p:nvPr/>
        </p:nvSpPr>
        <p:spPr>
          <a:xfrm>
            <a:off x="4724400" y="320040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9" name="Obrázok 9" descr="Obrázok, na ktorom je osoba, vnútri&#10;&#10;Automaticky generovaný popis">
            <a:extLst>
              <a:ext uri="{FF2B5EF4-FFF2-40B4-BE49-F238E27FC236}">
                <a16:creationId xmlns:a16="http://schemas.microsoft.com/office/drawing/2014/main" id="{BEDDD084-A5EC-4877-76DD-026B1825441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41" b="-336"/>
          <a:stretch/>
        </p:blipFill>
        <p:spPr>
          <a:xfrm>
            <a:off x="551131" y="1903562"/>
            <a:ext cx="3369117" cy="4401491"/>
          </a:xfrm>
          <a:prstGeom prst="rect">
            <a:avLst/>
          </a:prstGeom>
        </p:spPr>
      </p:pic>
      <p:pic>
        <p:nvPicPr>
          <p:cNvPr id="10" name="Obrázok 10" descr="Obrázok, na ktorom je osoba, ľudia&#10;&#10;Automaticky generovaný popis">
            <a:extLst>
              <a:ext uri="{FF2B5EF4-FFF2-40B4-BE49-F238E27FC236}">
                <a16:creationId xmlns:a16="http://schemas.microsoft.com/office/drawing/2014/main" id="{A95AD26B-A9BD-BB6D-BE04-5CB61ECA38B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59321" y="250167"/>
            <a:ext cx="3225321" cy="6055743"/>
          </a:xfrm>
          <a:prstGeom prst="rect">
            <a:avLst/>
          </a:prstGeom>
        </p:spPr>
      </p:pic>
      <p:pic>
        <p:nvPicPr>
          <p:cNvPr id="11" name="Grafický objekt 11" descr="Hviezdy obrys">
            <a:extLst>
              <a:ext uri="{FF2B5EF4-FFF2-40B4-BE49-F238E27FC236}">
                <a16:creationId xmlns:a16="http://schemas.microsoft.com/office/drawing/2014/main" id="{3A67764B-725F-AB0A-F826-EB95D47E72D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 flipH="1">
            <a:off x="97767" y="1390291"/>
            <a:ext cx="925901" cy="914400"/>
          </a:xfrm>
          <a:prstGeom prst="rect">
            <a:avLst/>
          </a:prstGeom>
        </p:spPr>
      </p:pic>
      <p:pic>
        <p:nvPicPr>
          <p:cNvPr id="12" name="Grafický objekt 12" descr="Mesiac a hviezdy obrys">
            <a:extLst>
              <a:ext uri="{FF2B5EF4-FFF2-40B4-BE49-F238E27FC236}">
                <a16:creationId xmlns:a16="http://schemas.microsoft.com/office/drawing/2014/main" id="{23D6D466-E664-F9AF-2262-B49A94E94AA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 rot="360000">
            <a:off x="3808097" y="5067571"/>
            <a:ext cx="1331343" cy="1288211"/>
          </a:xfrm>
          <a:prstGeom prst="rect">
            <a:avLst/>
          </a:prstGeom>
        </p:spPr>
      </p:pic>
      <p:pic>
        <p:nvPicPr>
          <p:cNvPr id="13" name="Grafický objekt 13" descr="Hviezdy výplň plnou farbou">
            <a:extLst>
              <a:ext uri="{FF2B5EF4-FFF2-40B4-BE49-F238E27FC236}">
                <a16:creationId xmlns:a16="http://schemas.microsoft.com/office/drawing/2014/main" id="{9D3D780D-7174-D78A-3503-EEE96931131C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10985380" y="51399"/>
            <a:ext cx="914400" cy="914400"/>
          </a:xfrm>
          <a:prstGeom prst="rect">
            <a:avLst/>
          </a:prstGeom>
        </p:spPr>
      </p:pic>
      <p:pic>
        <p:nvPicPr>
          <p:cNvPr id="14" name="Grafický objekt 14" descr="Padajúca hviezda obrys">
            <a:extLst>
              <a:ext uri="{FF2B5EF4-FFF2-40B4-BE49-F238E27FC236}">
                <a16:creationId xmlns:a16="http://schemas.microsoft.com/office/drawing/2014/main" id="{2F107B0A-FF9A-0107-7592-A10F2F968DD2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3810180" y="338048"/>
            <a:ext cx="914400" cy="914400"/>
          </a:xfrm>
          <a:prstGeom prst="rect">
            <a:avLst/>
          </a:prstGeom>
        </p:spPr>
      </p:pic>
      <p:pic>
        <p:nvPicPr>
          <p:cNvPr id="16" name="Grafický objekt 16" descr="Súhvezdie obrys">
            <a:extLst>
              <a:ext uri="{FF2B5EF4-FFF2-40B4-BE49-F238E27FC236}">
                <a16:creationId xmlns:a16="http://schemas.microsoft.com/office/drawing/2014/main" id="{54E3F10A-9A75-1137-0036-572F5EE07E00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 rot="-1800000">
            <a:off x="6928269" y="4678213"/>
            <a:ext cx="1489494" cy="1503871"/>
          </a:xfrm>
          <a:prstGeom prst="rect">
            <a:avLst/>
          </a:prstGeom>
        </p:spPr>
      </p:pic>
      <p:pic>
        <p:nvPicPr>
          <p:cNvPr id="17" name="Grafický objekt 17" descr="Hviezda obrys">
            <a:extLst>
              <a:ext uri="{FF2B5EF4-FFF2-40B4-BE49-F238E27FC236}">
                <a16:creationId xmlns:a16="http://schemas.microsoft.com/office/drawing/2014/main" id="{10478E2C-1971-F925-A055-0AF02EFFEFD2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tretch>
            <a:fillRect/>
          </a:stretch>
        </p:blipFill>
        <p:spPr>
          <a:xfrm>
            <a:off x="7919409" y="33428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0054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90952587-EC1D-6CD2-6829-6A36EA2A22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1538" y="1825625"/>
            <a:ext cx="3025775" cy="2149475"/>
          </a:xfrm>
        </p:spPr>
      </p:pic>
      <p:pic>
        <p:nvPicPr>
          <p:cNvPr id="13" name="Picture 13">
            <a:extLst>
              <a:ext uri="{FF2B5EF4-FFF2-40B4-BE49-F238E27FC236}">
                <a16:creationId xmlns:a16="http://schemas.microsoft.com/office/drawing/2014/main" id="{9F4690C2-BAF8-0527-71BD-97AFCC96387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0338" y="1825625"/>
            <a:ext cx="1905000" cy="1425575"/>
          </a:xfrm>
          <a:prstGeom prst="rect">
            <a:avLst/>
          </a:prstGeom>
        </p:spPr>
      </p:pic>
      <p:pic>
        <p:nvPicPr>
          <p:cNvPr id="21" name="Picture 2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7DAF2F96-945F-9084-5D60-9B6790EAC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0338" y="3322638"/>
            <a:ext cx="1905000" cy="1373188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3BDFD055-E53D-86F7-378A-AEA999CAE96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0338" y="4765675"/>
            <a:ext cx="1905000" cy="1411288"/>
          </a:xfrm>
          <a:prstGeom prst="rect">
            <a:avLst/>
          </a:prstGeom>
        </p:spPr>
      </p:pic>
      <p:pic>
        <p:nvPicPr>
          <p:cNvPr id="17" name="Picture 17">
            <a:extLst>
              <a:ext uri="{FF2B5EF4-FFF2-40B4-BE49-F238E27FC236}">
                <a16:creationId xmlns:a16="http://schemas.microsoft.com/office/drawing/2014/main" id="{86A6E6DC-C370-3741-5089-DCA8FBD7C22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395913" y="2374900"/>
            <a:ext cx="4351338" cy="3252788"/>
          </a:xfrm>
          <a:prstGeom prst="rect">
            <a:avLst/>
          </a:prstGeom>
        </p:spPr>
      </p:pic>
      <p:pic>
        <p:nvPicPr>
          <p:cNvPr id="18" name="Picture 18">
            <a:extLst>
              <a:ext uri="{FF2B5EF4-FFF2-40B4-BE49-F238E27FC236}">
                <a16:creationId xmlns:a16="http://schemas.microsoft.com/office/drawing/2014/main" id="{423D1791-F9FB-8B8F-F8C6-9610A9F24355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916194" y="2178844"/>
            <a:ext cx="2757488" cy="2051050"/>
          </a:xfrm>
          <a:prstGeom prst="rect">
            <a:avLst/>
          </a:prstGeom>
        </p:spPr>
      </p:pic>
      <p:pic>
        <p:nvPicPr>
          <p:cNvPr id="15" name="Picture 15">
            <a:extLst>
              <a:ext uri="{FF2B5EF4-FFF2-40B4-BE49-F238E27FC236}">
                <a16:creationId xmlns:a16="http://schemas.microsoft.com/office/drawing/2014/main" id="{26A6B046-7839-ED89-2809-E69A3B565EDD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69413" y="4654550"/>
            <a:ext cx="2051050" cy="152241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620FFB0-24F7-81C2-FF1C-1F39BFBEA7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>
                <a:latin typeface="Aharoni"/>
                <a:cs typeface="Calibri Light"/>
              </a:rPr>
              <a:t>Nitra - </a:t>
            </a:r>
            <a:r>
              <a:rPr lang="en-US" err="1">
                <a:latin typeface="Aharoni"/>
                <a:cs typeface="Calibri Light"/>
              </a:rPr>
              <a:t>školský</a:t>
            </a:r>
            <a:r>
              <a:rPr lang="en-US">
                <a:latin typeface="Aharoni"/>
                <a:cs typeface="Calibri Light"/>
              </a:rPr>
              <a:t> </a:t>
            </a:r>
            <a:r>
              <a:rPr lang="en-US" err="1">
                <a:latin typeface="Aharoni"/>
                <a:cs typeface="Calibri Light"/>
              </a:rPr>
              <a:t>výlet</a:t>
            </a:r>
            <a:r>
              <a:rPr lang="en-US">
                <a:latin typeface="Aharoni"/>
                <a:cs typeface="Calibri Light"/>
              </a:rPr>
              <a:t> </a:t>
            </a:r>
            <a:endParaRPr lang="en-US"/>
          </a:p>
        </p:txBody>
      </p:sp>
      <p:pic>
        <p:nvPicPr>
          <p:cNvPr id="3" name="Obrázok 4" descr="Obrázok, na ktorom je strom, trávnik, osoba, vonkajšie&#10;&#10;Automaticky generovaný popis">
            <a:extLst>
              <a:ext uri="{FF2B5EF4-FFF2-40B4-BE49-F238E27FC236}">
                <a16:creationId xmlns:a16="http://schemas.microsoft.com/office/drawing/2014/main" id="{A9715A0D-2F47-8FFC-0FE4-F96E163E2E56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513" y="4053696"/>
            <a:ext cx="2962759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1654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87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3B47FC9C-2ED3-4100-A4EF-E8CDFEE106C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16">
            <a:extLst>
              <a:ext uri="{FF2B5EF4-FFF2-40B4-BE49-F238E27FC236}">
                <a16:creationId xmlns:a16="http://schemas.microsoft.com/office/drawing/2014/main" id="{F92F5703-424F-57FD-712B-40E2A6848A0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638" y="555625"/>
            <a:ext cx="3081338" cy="2287588"/>
          </a:xfrm>
          <a:prstGeom prst="rect">
            <a:avLst/>
          </a:prstGeom>
        </p:spPr>
      </p:pic>
      <p:pic>
        <p:nvPicPr>
          <p:cNvPr id="17" name="Picture 9" descr="A group of people on a bus&#10;&#10;Description automatically generated">
            <a:extLst>
              <a:ext uri="{FF2B5EF4-FFF2-40B4-BE49-F238E27FC236}">
                <a16:creationId xmlns:a16="http://schemas.microsoft.com/office/drawing/2014/main" id="{106921C0-73CB-5D30-D4E0-7642D540013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0825" y="555625"/>
            <a:ext cx="3059113" cy="2287588"/>
          </a:xfrm>
          <a:prstGeom prst="rect">
            <a:avLst/>
          </a:prstGeom>
        </p:spPr>
      </p:pic>
      <p:pic>
        <p:nvPicPr>
          <p:cNvPr id="13" name="Picture 11" descr="A picture containing tree, outdoor, building&#10;&#10;Description automatically generated">
            <a:extLst>
              <a:ext uri="{FF2B5EF4-FFF2-40B4-BE49-F238E27FC236}">
                <a16:creationId xmlns:a16="http://schemas.microsoft.com/office/drawing/2014/main" id="{232E6291-6C57-7B5B-ED56-98AD0002D7E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638" y="2914650"/>
            <a:ext cx="3043238" cy="2270125"/>
          </a:xfrm>
          <a:prstGeom prst="rect">
            <a:avLst/>
          </a:prstGeom>
        </p:spPr>
      </p:pic>
      <p:pic>
        <p:nvPicPr>
          <p:cNvPr id="9" name="Picture 12" descr="A picture containing building, outdoor, stone&#10;&#10;Description automatically generated">
            <a:extLst>
              <a:ext uri="{FF2B5EF4-FFF2-40B4-BE49-F238E27FC236}">
                <a16:creationId xmlns:a16="http://schemas.microsoft.com/office/drawing/2014/main" id="{942537E0-BB0D-1A48-FDB5-871768B168E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2725" y="2914650"/>
            <a:ext cx="3097213" cy="2270125"/>
          </a:xfrm>
          <a:prstGeom prst="rect">
            <a:avLst/>
          </a:prstGeom>
        </p:spPr>
      </p:pic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D3568D4E-9586-DF0D-9234-C79042C4B11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7191375" y="555625"/>
            <a:ext cx="1997075" cy="1498600"/>
          </a:xfrm>
          <a:prstGeom prst="rect">
            <a:avLst/>
          </a:prstGeom>
        </p:spPr>
      </p:pic>
      <p:pic>
        <p:nvPicPr>
          <p:cNvPr id="11" name="Picture 7" descr="A picture containing grass, sky, outdoor, tree&#10;&#10;Description automatically generated">
            <a:extLst>
              <a:ext uri="{FF2B5EF4-FFF2-40B4-BE49-F238E27FC236}">
                <a16:creationId xmlns:a16="http://schemas.microsoft.com/office/drawing/2014/main" id="{359C062B-9697-AF79-8021-D70B752E3EE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58300" y="555625"/>
            <a:ext cx="2020888" cy="1498600"/>
          </a:xfrm>
          <a:prstGeom prst="rect">
            <a:avLst/>
          </a:prstGeom>
        </p:spPr>
      </p:pic>
      <p:pic>
        <p:nvPicPr>
          <p:cNvPr id="15" name="Picture 5" descr="A picture containing person&#10;&#10;Description automatically generated">
            <a:extLst>
              <a:ext uri="{FF2B5EF4-FFF2-40B4-BE49-F238E27FC236}">
                <a16:creationId xmlns:a16="http://schemas.microsoft.com/office/drawing/2014/main" id="{DF785D1A-4F0B-6493-D8B0-552B17569578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1375" y="2125663"/>
            <a:ext cx="4089400" cy="30607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28B0B2B-A023-517D-73F2-202F528FF8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358141"/>
            <a:ext cx="10515600" cy="94266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5400" kern="1200">
                <a:latin typeface="Aharoni"/>
                <a:cs typeface="Aharoni"/>
              </a:rPr>
              <a:t>Nitra </a:t>
            </a:r>
            <a:r>
              <a:rPr lang="en-US" sz="6000" kern="1200">
                <a:latin typeface="Aharoni"/>
                <a:cs typeface="Aharoni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8255076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76BA172-7673-97BB-E8E2-914D7C012B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>
                <a:latin typeface="Aharoni"/>
                <a:cs typeface="Calibri Light"/>
              </a:rPr>
              <a:t>Prezentácia ročníkových prác</a:t>
            </a:r>
          </a:p>
        </p:txBody>
      </p:sp>
      <p:pic>
        <p:nvPicPr>
          <p:cNvPr id="4" name="Obrázok 4" descr="Obrázok, na ktorom je podlaha, vnútri, osoba, skupina&#10;&#10;Automaticky generovaný popis">
            <a:extLst>
              <a:ext uri="{FF2B5EF4-FFF2-40B4-BE49-F238E27FC236}">
                <a16:creationId xmlns:a16="http://schemas.microsoft.com/office/drawing/2014/main" id="{A0328CE5-CE73-FD21-18BD-C727F2A088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50138" y="1408682"/>
            <a:ext cx="6523044" cy="4351338"/>
          </a:xfrm>
        </p:spPr>
      </p:pic>
      <p:pic>
        <p:nvPicPr>
          <p:cNvPr id="7" name="Obrázok 7" descr="Obrázok, na ktorom je podlaha, vnútri, stena, miestnosť&#10;&#10;Automaticky generovaný popis">
            <a:extLst>
              <a:ext uri="{FF2B5EF4-FFF2-40B4-BE49-F238E27FC236}">
                <a16:creationId xmlns:a16="http://schemas.microsoft.com/office/drawing/2014/main" id="{F0219EBD-538D-35A8-7E0C-E27A44618CA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288985" y="3063814"/>
            <a:ext cx="4114800" cy="2743200"/>
          </a:xfrm>
          <a:prstGeom prst="rect">
            <a:avLst/>
          </a:prstGeom>
        </p:spPr>
      </p:pic>
      <p:pic>
        <p:nvPicPr>
          <p:cNvPr id="8" name="Obrázok 8" descr="Obrázok, na ktorom je text, podlaha, vnútri, stena&#10;&#10;Automaticky generovaný popis">
            <a:extLst>
              <a:ext uri="{FF2B5EF4-FFF2-40B4-BE49-F238E27FC236}">
                <a16:creationId xmlns:a16="http://schemas.microsoft.com/office/drawing/2014/main" id="{C5DE885F-E3A6-47B3-0A10-78839D0E71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95117" y="537714"/>
            <a:ext cx="27432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7029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A7C5F937-FDA4-49FD-A135-03738460F69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515E37C-522A-423F-B958-36BF6614147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DB9D23-F151-06A9-08C0-D9B93CA97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4562856"/>
            <a:ext cx="3165856" cy="1600200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b="1" err="1">
                <a:solidFill>
                  <a:srgbClr val="FFFFFF"/>
                </a:solidFill>
                <a:latin typeface="Aharoni"/>
                <a:cs typeface="Aharoni"/>
              </a:rPr>
              <a:t>Č</a:t>
            </a:r>
            <a:r>
              <a:rPr lang="en-US" err="1">
                <a:solidFill>
                  <a:srgbClr val="FFFFFF"/>
                </a:solidFill>
                <a:latin typeface="Aharoni"/>
                <a:cs typeface="Aharoni"/>
              </a:rPr>
              <a:t>itate</a:t>
            </a:r>
            <a:r>
              <a:rPr lang="en-US" b="1" err="1">
                <a:solidFill>
                  <a:srgbClr val="FFFFFF"/>
                </a:solidFill>
                <a:latin typeface="Aharoni"/>
                <a:cs typeface="Aharoni"/>
              </a:rPr>
              <a:t>ľ</a:t>
            </a:r>
            <a:r>
              <a:rPr lang="en-US" err="1">
                <a:solidFill>
                  <a:srgbClr val="FFFFFF"/>
                </a:solidFill>
                <a:latin typeface="Aharoni"/>
                <a:cs typeface="Aharoni"/>
              </a:rPr>
              <a:t>ská</a:t>
            </a:r>
            <a:r>
              <a:rPr lang="en-US">
                <a:solidFill>
                  <a:srgbClr val="FFFFFF"/>
                </a:solidFill>
                <a:latin typeface="Aharoni"/>
                <a:cs typeface="Aharoni"/>
              </a:rPr>
              <a:t> </a:t>
            </a:r>
            <a:r>
              <a:rPr lang="en-US" err="1">
                <a:solidFill>
                  <a:srgbClr val="FFFFFF"/>
                </a:solidFill>
                <a:latin typeface="Aharoni"/>
                <a:cs typeface="Aharoni"/>
              </a:rPr>
              <a:t>zážitkáre</a:t>
            </a:r>
            <a:r>
              <a:rPr lang="en-US" sz="4000" b="1" err="1">
                <a:solidFill>
                  <a:srgbClr val="FFFFFF"/>
                </a:solidFill>
                <a:latin typeface="Aharoni"/>
                <a:cs typeface="Aharoni"/>
              </a:rPr>
              <a:t>ň</a:t>
            </a:r>
            <a:endParaRPr lang="en-US" sz="4000" b="1">
              <a:solidFill>
                <a:srgbClr val="FFFFFF"/>
              </a:solidFill>
              <a:latin typeface="Aharoni"/>
              <a:cs typeface="Aharoni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89B1F0EE-7FA0-FB33-8236-9D4CB14E060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6095980" cy="4196271"/>
          </a:xfrm>
          <a:custGeom>
            <a:avLst/>
            <a:gdLst/>
            <a:ahLst/>
            <a:cxnLst/>
            <a:rect l="l" t="t" r="r" b="b"/>
            <a:pathLst>
              <a:path w="6005375" h="4196281">
                <a:moveTo>
                  <a:pt x="0" y="0"/>
                </a:moveTo>
                <a:lnTo>
                  <a:pt x="6000673" y="0"/>
                </a:lnTo>
                <a:lnTo>
                  <a:pt x="5998730" y="19709"/>
                </a:lnTo>
                <a:cubicBezTo>
                  <a:pt x="6001245" y="280059"/>
                  <a:pt x="5986414" y="540409"/>
                  <a:pt x="5999656" y="800631"/>
                </a:cubicBezTo>
                <a:cubicBezTo>
                  <a:pt x="6009854" y="1001996"/>
                  <a:pt x="6003364" y="1203233"/>
                  <a:pt x="5999656" y="1404471"/>
                </a:cubicBezTo>
                <a:cubicBezTo>
                  <a:pt x="5992506" y="1790420"/>
                  <a:pt x="6003364" y="2175860"/>
                  <a:pt x="5998730" y="2561300"/>
                </a:cubicBezTo>
                <a:cubicBezTo>
                  <a:pt x="5996744" y="2732154"/>
                  <a:pt x="5998994" y="2902754"/>
                  <a:pt x="6003364" y="3073609"/>
                </a:cubicBezTo>
                <a:cubicBezTo>
                  <a:pt x="6009720" y="3317560"/>
                  <a:pt x="5999922" y="3561638"/>
                  <a:pt x="5989196" y="3805463"/>
                </a:cubicBezTo>
                <a:cubicBezTo>
                  <a:pt x="5985594" y="3872508"/>
                  <a:pt x="5984647" y="3939633"/>
                  <a:pt x="5986348" y="4006695"/>
                </a:cubicBezTo>
                <a:lnTo>
                  <a:pt x="5997254" y="4174633"/>
                </a:lnTo>
                <a:lnTo>
                  <a:pt x="5951600" y="4176620"/>
                </a:lnTo>
                <a:cubicBezTo>
                  <a:pt x="5886701" y="4176651"/>
                  <a:pt x="5821787" y="4174749"/>
                  <a:pt x="5756904" y="4173480"/>
                </a:cubicBezTo>
                <a:cubicBezTo>
                  <a:pt x="5518558" y="4169040"/>
                  <a:pt x="5280085" y="4173480"/>
                  <a:pt x="5042246" y="4150774"/>
                </a:cubicBezTo>
                <a:cubicBezTo>
                  <a:pt x="4977617" y="4144622"/>
                  <a:pt x="4912545" y="4140690"/>
                  <a:pt x="4847599" y="4141467"/>
                </a:cubicBezTo>
                <a:cubicBezTo>
                  <a:pt x="4782654" y="4142244"/>
                  <a:pt x="4717834" y="4147730"/>
                  <a:pt x="4653712" y="4160414"/>
                </a:cubicBezTo>
                <a:cubicBezTo>
                  <a:pt x="4446570" y="4200625"/>
                  <a:pt x="4238795" y="4203162"/>
                  <a:pt x="4029496" y="4186925"/>
                </a:cubicBezTo>
                <a:cubicBezTo>
                  <a:pt x="3943620" y="4180203"/>
                  <a:pt x="3857745" y="4169040"/>
                  <a:pt x="3771488" y="4171196"/>
                </a:cubicBezTo>
                <a:cubicBezTo>
                  <a:pt x="3623584" y="4175129"/>
                  <a:pt x="3475553" y="4167137"/>
                  <a:pt x="3327522" y="4169167"/>
                </a:cubicBezTo>
                <a:cubicBezTo>
                  <a:pt x="3323527" y="4169738"/>
                  <a:pt x="3319442" y="4169205"/>
                  <a:pt x="3315726" y="4167645"/>
                </a:cubicBezTo>
                <a:cubicBezTo>
                  <a:pt x="3278940" y="4142402"/>
                  <a:pt x="3238602" y="4152169"/>
                  <a:pt x="3200548" y="4158765"/>
                </a:cubicBezTo>
                <a:cubicBezTo>
                  <a:pt x="3074081" y="4180710"/>
                  <a:pt x="2947741" y="4191492"/>
                  <a:pt x="2819245" y="4174494"/>
                </a:cubicBezTo>
                <a:cubicBezTo>
                  <a:pt x="2696545" y="4156698"/>
                  <a:pt x="2572095" y="4154478"/>
                  <a:pt x="2448850" y="4167898"/>
                </a:cubicBezTo>
                <a:cubicBezTo>
                  <a:pt x="2279382" y="4187687"/>
                  <a:pt x="2110548" y="4183501"/>
                  <a:pt x="1941461" y="4167898"/>
                </a:cubicBezTo>
                <a:cubicBezTo>
                  <a:pt x="1872836" y="4161556"/>
                  <a:pt x="1803197" y="4150774"/>
                  <a:pt x="1735207" y="4166630"/>
                </a:cubicBezTo>
                <a:cubicBezTo>
                  <a:pt x="1651488" y="4186038"/>
                  <a:pt x="1568022" y="4179695"/>
                  <a:pt x="1484049" y="4175382"/>
                </a:cubicBezTo>
                <a:cubicBezTo>
                  <a:pt x="1377751" y="4169801"/>
                  <a:pt x="1271707" y="4153692"/>
                  <a:pt x="1165028" y="4166376"/>
                </a:cubicBezTo>
                <a:cubicBezTo>
                  <a:pt x="1115684" y="4172211"/>
                  <a:pt x="1066721" y="4181471"/>
                  <a:pt x="1016743" y="4179061"/>
                </a:cubicBezTo>
                <a:cubicBezTo>
                  <a:pt x="878480" y="4172719"/>
                  <a:pt x="740343" y="4165235"/>
                  <a:pt x="601825" y="4166376"/>
                </a:cubicBezTo>
                <a:cubicBezTo>
                  <a:pt x="543856" y="4166757"/>
                  <a:pt x="486267" y="4168659"/>
                  <a:pt x="428552" y="4172845"/>
                </a:cubicBezTo>
                <a:cubicBezTo>
                  <a:pt x="320858" y="4180710"/>
                  <a:pt x="213545" y="4170055"/>
                  <a:pt x="106233" y="4166249"/>
                </a:cubicBezTo>
                <a:lnTo>
                  <a:pt x="0" y="4171008"/>
                </a:lnTo>
                <a:close/>
              </a:path>
            </a:pathLst>
          </a:cu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0F460895-8010-FBFC-3BB7-59444B15E0C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/>
          <a:stretch/>
        </p:blipFill>
        <p:spPr>
          <a:xfrm>
            <a:off x="6019800" y="-1"/>
            <a:ext cx="6172193" cy="4187672"/>
          </a:xfrm>
          <a:custGeom>
            <a:avLst/>
            <a:gdLst/>
            <a:ahLst/>
            <a:cxnLst/>
            <a:rect l="l" t="t" r="r" b="b"/>
            <a:pathLst>
              <a:path w="6006950" h="4187672">
                <a:moveTo>
                  <a:pt x="9223" y="0"/>
                </a:moveTo>
                <a:lnTo>
                  <a:pt x="6006950" y="0"/>
                </a:lnTo>
                <a:lnTo>
                  <a:pt x="6006950" y="4169490"/>
                </a:lnTo>
                <a:lnTo>
                  <a:pt x="5787907" y="4174448"/>
                </a:lnTo>
                <a:cubicBezTo>
                  <a:pt x="5713866" y="4173475"/>
                  <a:pt x="5639861" y="4169853"/>
                  <a:pt x="5566029" y="4163587"/>
                </a:cubicBezTo>
                <a:cubicBezTo>
                  <a:pt x="5458843" y="4155595"/>
                  <a:pt x="5350768" y="4144559"/>
                  <a:pt x="5244343" y="4164855"/>
                </a:cubicBezTo>
                <a:cubicBezTo>
                  <a:pt x="5127517" y="4187307"/>
                  <a:pt x="5010817" y="4187434"/>
                  <a:pt x="4892977" y="4181726"/>
                </a:cubicBezTo>
                <a:cubicBezTo>
                  <a:pt x="4792260" y="4176906"/>
                  <a:pt x="4691923" y="4151536"/>
                  <a:pt x="4590445" y="4178301"/>
                </a:cubicBezTo>
                <a:cubicBezTo>
                  <a:pt x="4580348" y="4179772"/>
                  <a:pt x="4570061" y="4179341"/>
                  <a:pt x="4560128" y="4177032"/>
                </a:cubicBezTo>
                <a:cubicBezTo>
                  <a:pt x="4449137" y="4161684"/>
                  <a:pt x="4337384" y="4174242"/>
                  <a:pt x="4226013" y="4169929"/>
                </a:cubicBezTo>
                <a:cubicBezTo>
                  <a:pt x="4174640" y="4167899"/>
                  <a:pt x="4122252" y="4169041"/>
                  <a:pt x="4071513" y="4163587"/>
                </a:cubicBezTo>
                <a:cubicBezTo>
                  <a:pt x="3955067" y="4151156"/>
                  <a:pt x="3838874" y="4144559"/>
                  <a:pt x="3723697" y="4173861"/>
                </a:cubicBezTo>
                <a:cubicBezTo>
                  <a:pt x="3690082" y="4181764"/>
                  <a:pt x="3655732" y="4186013"/>
                  <a:pt x="3621204" y="4186546"/>
                </a:cubicBezTo>
                <a:cubicBezTo>
                  <a:pt x="3508437" y="4190605"/>
                  <a:pt x="3396050" y="4182867"/>
                  <a:pt x="3283664" y="4176525"/>
                </a:cubicBezTo>
                <a:cubicBezTo>
                  <a:pt x="3205652" y="4172085"/>
                  <a:pt x="3127768" y="4162445"/>
                  <a:pt x="3049630" y="4170563"/>
                </a:cubicBezTo>
                <a:cubicBezTo>
                  <a:pt x="3004218" y="4175257"/>
                  <a:pt x="2958427" y="4175257"/>
                  <a:pt x="2913015" y="4170563"/>
                </a:cubicBezTo>
                <a:cubicBezTo>
                  <a:pt x="2829321" y="4160758"/>
                  <a:pt x="2744879" y="4158931"/>
                  <a:pt x="2660842" y="4165109"/>
                </a:cubicBezTo>
                <a:cubicBezTo>
                  <a:pt x="2535390" y="4175891"/>
                  <a:pt x="2410065" y="4184897"/>
                  <a:pt x="2284232" y="4167773"/>
                </a:cubicBezTo>
                <a:cubicBezTo>
                  <a:pt x="2212868" y="4156559"/>
                  <a:pt x="2140312" y="4155240"/>
                  <a:pt x="2068592" y="4163840"/>
                </a:cubicBezTo>
                <a:cubicBezTo>
                  <a:pt x="1897729" y="4187814"/>
                  <a:pt x="1726485" y="4180077"/>
                  <a:pt x="1555241" y="4170183"/>
                </a:cubicBezTo>
                <a:cubicBezTo>
                  <a:pt x="1440824" y="4163460"/>
                  <a:pt x="1325901" y="4151156"/>
                  <a:pt x="1211738" y="4167392"/>
                </a:cubicBezTo>
                <a:cubicBezTo>
                  <a:pt x="1066118" y="4187688"/>
                  <a:pt x="920370" y="4180965"/>
                  <a:pt x="774368" y="4175003"/>
                </a:cubicBezTo>
                <a:cubicBezTo>
                  <a:pt x="667182" y="4170563"/>
                  <a:pt x="559869" y="4157117"/>
                  <a:pt x="452430" y="4173734"/>
                </a:cubicBezTo>
                <a:cubicBezTo>
                  <a:pt x="441369" y="4175244"/>
                  <a:pt x="430117" y="4174115"/>
                  <a:pt x="419576" y="4170436"/>
                </a:cubicBezTo>
                <a:cubicBezTo>
                  <a:pt x="378807" y="4157016"/>
                  <a:pt x="335096" y="4155215"/>
                  <a:pt x="293363" y="4165236"/>
                </a:cubicBezTo>
                <a:cubicBezTo>
                  <a:pt x="216367" y="4182106"/>
                  <a:pt x="139497" y="4189463"/>
                  <a:pt x="61105" y="4174115"/>
                </a:cubicBezTo>
                <a:lnTo>
                  <a:pt x="13323" y="4171265"/>
                </a:lnTo>
                <a:lnTo>
                  <a:pt x="28554" y="3843045"/>
                </a:lnTo>
                <a:cubicBezTo>
                  <a:pt x="30457" y="3722610"/>
                  <a:pt x="27412" y="3602256"/>
                  <a:pt x="15626" y="3482187"/>
                </a:cubicBezTo>
                <a:cubicBezTo>
                  <a:pt x="-847" y="3335690"/>
                  <a:pt x="-4304" y="3188124"/>
                  <a:pt x="5296" y="3041068"/>
                </a:cubicBezTo>
                <a:cubicBezTo>
                  <a:pt x="11786" y="2956911"/>
                  <a:pt x="18539" y="2872754"/>
                  <a:pt x="22776" y="2788472"/>
                </a:cubicBezTo>
                <a:cubicBezTo>
                  <a:pt x="28180" y="2668580"/>
                  <a:pt x="25173" y="2548474"/>
                  <a:pt x="13771" y="2428964"/>
                </a:cubicBezTo>
                <a:cubicBezTo>
                  <a:pt x="4237" y="2337829"/>
                  <a:pt x="3177" y="2246070"/>
                  <a:pt x="10593" y="2154757"/>
                </a:cubicBezTo>
                <a:cubicBezTo>
                  <a:pt x="25690" y="1999286"/>
                  <a:pt x="9931" y="1843813"/>
                  <a:pt x="5032" y="1688466"/>
                </a:cubicBezTo>
                <a:cubicBezTo>
                  <a:pt x="-3577" y="1402691"/>
                  <a:pt x="20393" y="1117045"/>
                  <a:pt x="9666" y="831270"/>
                </a:cubicBezTo>
                <a:cubicBezTo>
                  <a:pt x="3841" y="689908"/>
                  <a:pt x="16420" y="548673"/>
                  <a:pt x="9666" y="407311"/>
                </a:cubicBezTo>
                <a:cubicBezTo>
                  <a:pt x="4105" y="306755"/>
                  <a:pt x="397" y="206200"/>
                  <a:pt x="4105" y="105518"/>
                </a:cubicBezTo>
                <a:cubicBezTo>
                  <a:pt x="5164" y="78059"/>
                  <a:pt x="5826" y="50473"/>
                  <a:pt x="9534" y="23396"/>
                </a:cubicBezTo>
                <a:close/>
              </a:path>
            </a:pathLst>
          </a:custGeom>
        </p:spPr>
      </p:pic>
      <p:sp>
        <p:nvSpPr>
          <p:cNvPr id="33" name="sketch line">
            <a:extLst>
              <a:ext uri="{FF2B5EF4-FFF2-40B4-BE49-F238E27FC236}">
                <a16:creationId xmlns:a16="http://schemas.microsoft.com/office/drawing/2014/main" id="{C125E75E-F290-415E-9397-4DAC206C5A4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557015" y="5330952"/>
            <a:ext cx="1554480" cy="18288"/>
          </a:xfrm>
          <a:custGeom>
            <a:avLst/>
            <a:gdLst>
              <a:gd name="connsiteX0" fmla="*/ 0 w 1554480"/>
              <a:gd name="connsiteY0" fmla="*/ 0 h 18288"/>
              <a:gd name="connsiteX1" fmla="*/ 549250 w 1554480"/>
              <a:gd name="connsiteY1" fmla="*/ 0 h 18288"/>
              <a:gd name="connsiteX2" fmla="*/ 1082954 w 1554480"/>
              <a:gd name="connsiteY2" fmla="*/ 0 h 18288"/>
              <a:gd name="connsiteX3" fmla="*/ 1554480 w 1554480"/>
              <a:gd name="connsiteY3" fmla="*/ 0 h 18288"/>
              <a:gd name="connsiteX4" fmla="*/ 1554480 w 1554480"/>
              <a:gd name="connsiteY4" fmla="*/ 18288 h 18288"/>
              <a:gd name="connsiteX5" fmla="*/ 1067410 w 1554480"/>
              <a:gd name="connsiteY5" fmla="*/ 18288 h 18288"/>
              <a:gd name="connsiteX6" fmla="*/ 549250 w 1554480"/>
              <a:gd name="connsiteY6" fmla="*/ 18288 h 18288"/>
              <a:gd name="connsiteX7" fmla="*/ 0 w 1554480"/>
              <a:gd name="connsiteY7" fmla="*/ 18288 h 18288"/>
              <a:gd name="connsiteX8" fmla="*/ 0 w 1554480"/>
              <a:gd name="connsiteY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54480" h="18288" fill="none" extrusionOk="0">
                <a:moveTo>
                  <a:pt x="0" y="0"/>
                </a:moveTo>
                <a:cubicBezTo>
                  <a:pt x="114141" y="-19864"/>
                  <a:pt x="345055" y="-1657"/>
                  <a:pt x="549250" y="0"/>
                </a:cubicBezTo>
                <a:cubicBezTo>
                  <a:pt x="753445" y="1657"/>
                  <a:pt x="862292" y="-5674"/>
                  <a:pt x="1082954" y="0"/>
                </a:cubicBezTo>
                <a:cubicBezTo>
                  <a:pt x="1303616" y="5674"/>
                  <a:pt x="1363530" y="4537"/>
                  <a:pt x="1554480" y="0"/>
                </a:cubicBezTo>
                <a:cubicBezTo>
                  <a:pt x="1554963" y="7176"/>
                  <a:pt x="1553909" y="13682"/>
                  <a:pt x="1554480" y="18288"/>
                </a:cubicBezTo>
                <a:cubicBezTo>
                  <a:pt x="1338847" y="6127"/>
                  <a:pt x="1215066" y="37851"/>
                  <a:pt x="1067410" y="18288"/>
                </a:cubicBezTo>
                <a:cubicBezTo>
                  <a:pt x="919754" y="-1275"/>
                  <a:pt x="800465" y="3080"/>
                  <a:pt x="549250" y="18288"/>
                </a:cubicBezTo>
                <a:cubicBezTo>
                  <a:pt x="298035" y="33496"/>
                  <a:pt x="158868" y="22769"/>
                  <a:pt x="0" y="18288"/>
                </a:cubicBezTo>
                <a:cubicBezTo>
                  <a:pt x="-655" y="13237"/>
                  <a:pt x="709" y="4645"/>
                  <a:pt x="0" y="0"/>
                </a:cubicBezTo>
                <a:close/>
              </a:path>
              <a:path w="1554480" h="18288" stroke="0" extrusionOk="0">
                <a:moveTo>
                  <a:pt x="0" y="0"/>
                </a:moveTo>
                <a:cubicBezTo>
                  <a:pt x="249941" y="-58"/>
                  <a:pt x="367334" y="23448"/>
                  <a:pt x="502615" y="0"/>
                </a:cubicBezTo>
                <a:cubicBezTo>
                  <a:pt x="637897" y="-23448"/>
                  <a:pt x="813653" y="-20418"/>
                  <a:pt x="974141" y="0"/>
                </a:cubicBezTo>
                <a:cubicBezTo>
                  <a:pt x="1134629" y="20418"/>
                  <a:pt x="1268772" y="6288"/>
                  <a:pt x="1554480" y="0"/>
                </a:cubicBezTo>
                <a:cubicBezTo>
                  <a:pt x="1554917" y="7222"/>
                  <a:pt x="1555359" y="13299"/>
                  <a:pt x="1554480" y="18288"/>
                </a:cubicBezTo>
                <a:cubicBezTo>
                  <a:pt x="1336087" y="12172"/>
                  <a:pt x="1310024" y="19759"/>
                  <a:pt x="1067410" y="18288"/>
                </a:cubicBezTo>
                <a:cubicBezTo>
                  <a:pt x="824796" y="16818"/>
                  <a:pt x="787902" y="34647"/>
                  <a:pt x="518160" y="18288"/>
                </a:cubicBezTo>
                <a:cubicBezTo>
                  <a:pt x="248418" y="1930"/>
                  <a:pt x="133160" y="9205"/>
                  <a:pt x="0" y="18288"/>
                </a:cubicBezTo>
                <a:cubicBezTo>
                  <a:pt x="-643" y="9451"/>
                  <a:pt x="-340" y="7114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41275" cap="rnd">
            <a:solidFill>
              <a:srgbClr val="FFFFFF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Content Placeholder 25">
            <a:extLst>
              <a:ext uri="{FF2B5EF4-FFF2-40B4-BE49-F238E27FC236}">
                <a16:creationId xmlns:a16="http://schemas.microsoft.com/office/drawing/2014/main" id="{F3641554-2707-7596-8C38-F65FDE2845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294" y="4562856"/>
            <a:ext cx="6894576" cy="1600200"/>
          </a:xfrm>
        </p:spPr>
        <p:txBody>
          <a:bodyPr anchor="ctr">
            <a:normAutofit/>
          </a:bodyPr>
          <a:lstStyle/>
          <a:p>
            <a:endParaRPr lang="en-US" sz="22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609305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701A20C3-E454-05DE-8117-651385BC1E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C74B0C-1EF3-B32D-D36B-E481549C320E}"/>
              </a:ext>
            </a:extLst>
          </p:cNvPr>
          <p:cNvSpPr txBox="1"/>
          <p:nvPr/>
        </p:nvSpPr>
        <p:spPr>
          <a:xfrm>
            <a:off x="523875" y="5317240"/>
            <a:ext cx="11210925" cy="744836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indent="-228600"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000" b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Ď</a:t>
            </a:r>
            <a:r>
              <a:rPr lang="en-US" sz="20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akujeme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0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za pozornos</a:t>
            </a:r>
            <a:r>
              <a:rPr lang="en-US" sz="2000" b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ť!</a:t>
            </a:r>
            <a:endParaRPr lang="en-US" sz="200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36" name="Straight Connector 3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78810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9A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FA69AAE0-49D5-4C8B-8BA2-55898C00E05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7011A3DE-DDB5-C759-A407-A9DAA860068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" y="-4"/>
            <a:ext cx="7534640" cy="6857984"/>
          </a:xfrm>
          <a:custGeom>
            <a:avLst/>
            <a:gdLst/>
            <a:ahLst/>
            <a:cxnLst/>
            <a:rect l="l" t="t" r="r" b="b"/>
            <a:pathLst>
              <a:path w="7534640" h="6857984">
                <a:moveTo>
                  <a:pt x="0" y="0"/>
                </a:moveTo>
                <a:lnTo>
                  <a:pt x="7534640" y="0"/>
                </a:lnTo>
                <a:lnTo>
                  <a:pt x="7534640" y="3832811"/>
                </a:lnTo>
                <a:lnTo>
                  <a:pt x="7344853" y="3826712"/>
                </a:lnTo>
                <a:cubicBezTo>
                  <a:pt x="7344853" y="3826712"/>
                  <a:pt x="7341511" y="3826712"/>
                  <a:pt x="7341511" y="3826712"/>
                </a:cubicBezTo>
                <a:cubicBezTo>
                  <a:pt x="7274667" y="3823370"/>
                  <a:pt x="7211169" y="3823370"/>
                  <a:pt x="7144324" y="3820027"/>
                </a:cubicBezTo>
                <a:cubicBezTo>
                  <a:pt x="6913719" y="3820027"/>
                  <a:pt x="6683113" y="3820027"/>
                  <a:pt x="6455848" y="3820027"/>
                </a:cubicBezTo>
                <a:cubicBezTo>
                  <a:pt x="6231926" y="3910265"/>
                  <a:pt x="5987951" y="3833396"/>
                  <a:pt x="5767372" y="3903581"/>
                </a:cubicBezTo>
                <a:cubicBezTo>
                  <a:pt x="5533423" y="3900239"/>
                  <a:pt x="5312845" y="3970423"/>
                  <a:pt x="5082238" y="4000503"/>
                </a:cubicBezTo>
                <a:cubicBezTo>
                  <a:pt x="4908446" y="4013871"/>
                  <a:pt x="4731314" y="3997160"/>
                  <a:pt x="4570892" y="4067345"/>
                </a:cubicBezTo>
                <a:cubicBezTo>
                  <a:pt x="4447233" y="4124161"/>
                  <a:pt x="4350312" y="4197688"/>
                  <a:pt x="4483996" y="4348083"/>
                </a:cubicBezTo>
                <a:cubicBezTo>
                  <a:pt x="4644419" y="4344742"/>
                  <a:pt x="4627708" y="4598742"/>
                  <a:pt x="4788129" y="4561979"/>
                </a:cubicBezTo>
                <a:cubicBezTo>
                  <a:pt x="4754709" y="4678954"/>
                  <a:pt x="4641076" y="4618795"/>
                  <a:pt x="4600971" y="4705690"/>
                </a:cubicBezTo>
                <a:cubicBezTo>
                  <a:pt x="4684524" y="4779217"/>
                  <a:pt x="4844945" y="4725744"/>
                  <a:pt x="4871683" y="4879480"/>
                </a:cubicBezTo>
                <a:cubicBezTo>
                  <a:pt x="4838262" y="5039902"/>
                  <a:pt x="4945210" y="5019849"/>
                  <a:pt x="5032105" y="5029876"/>
                </a:cubicBezTo>
                <a:cubicBezTo>
                  <a:pt x="5239317" y="5049930"/>
                  <a:pt x="5439843" y="5063297"/>
                  <a:pt x="5643713" y="5096719"/>
                </a:cubicBezTo>
                <a:cubicBezTo>
                  <a:pt x="5693844" y="5106745"/>
                  <a:pt x="5810819" y="5083350"/>
                  <a:pt x="5800794" y="5186956"/>
                </a:cubicBezTo>
                <a:cubicBezTo>
                  <a:pt x="5790767" y="5270508"/>
                  <a:pt x="5700529" y="5240431"/>
                  <a:pt x="5643713" y="5243772"/>
                </a:cubicBezTo>
                <a:cubicBezTo>
                  <a:pt x="5329553" y="5283879"/>
                  <a:pt x="5012052" y="5220378"/>
                  <a:pt x="4701235" y="5223719"/>
                </a:cubicBezTo>
                <a:cubicBezTo>
                  <a:pt x="4664472" y="5223719"/>
                  <a:pt x="4657787" y="5334009"/>
                  <a:pt x="4577576" y="5297246"/>
                </a:cubicBezTo>
                <a:cubicBezTo>
                  <a:pt x="4788129" y="5397510"/>
                  <a:pt x="5767372" y="5424248"/>
                  <a:pt x="6094900" y="5477721"/>
                </a:cubicBezTo>
                <a:cubicBezTo>
                  <a:pt x="5754004" y="5858724"/>
                  <a:pt x="5429817" y="5628117"/>
                  <a:pt x="5159105" y="5842012"/>
                </a:cubicBezTo>
                <a:cubicBezTo>
                  <a:pt x="5159105" y="5842012"/>
                  <a:pt x="5212580" y="5842012"/>
                  <a:pt x="5443187" y="5912197"/>
                </a:cubicBezTo>
                <a:cubicBezTo>
                  <a:pt x="5627002" y="5969012"/>
                  <a:pt x="5536765" y="6049223"/>
                  <a:pt x="6001321" y="6202962"/>
                </a:cubicBezTo>
                <a:cubicBezTo>
                  <a:pt x="5824188" y="6253093"/>
                  <a:pt x="5593581" y="6156172"/>
                  <a:pt x="5506685" y="6416857"/>
                </a:cubicBezTo>
                <a:cubicBezTo>
                  <a:pt x="5643713" y="6463648"/>
                  <a:pt x="5807477" y="6420200"/>
                  <a:pt x="5904398" y="6543858"/>
                </a:cubicBezTo>
                <a:cubicBezTo>
                  <a:pt x="5934478" y="6580622"/>
                  <a:pt x="5964557" y="6604017"/>
                  <a:pt x="6001321" y="6624068"/>
                </a:cubicBezTo>
                <a:cubicBezTo>
                  <a:pt x="5984612" y="6630754"/>
                  <a:pt x="5964557" y="6637437"/>
                  <a:pt x="5951188" y="6644121"/>
                </a:cubicBezTo>
                <a:cubicBezTo>
                  <a:pt x="5977925" y="6667518"/>
                  <a:pt x="6663060" y="6794517"/>
                  <a:pt x="6836850" y="6797860"/>
                </a:cubicBezTo>
                <a:cubicBezTo>
                  <a:pt x="6761652" y="6822926"/>
                  <a:pt x="6636845" y="6844075"/>
                  <a:pt x="6553814" y="6856412"/>
                </a:cubicBezTo>
                <a:lnTo>
                  <a:pt x="6542822" y="6857984"/>
                </a:lnTo>
                <a:lnTo>
                  <a:pt x="0" y="6857984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59828FD-A72A-042F-4961-89F3A1A90B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1134" y="4514193"/>
            <a:ext cx="4940883" cy="1690409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6000" b="1" kern="1200" err="1">
                <a:latin typeface="Aharoni"/>
                <a:cs typeface="Aharoni"/>
              </a:rPr>
              <a:t>Č</a:t>
            </a:r>
            <a:r>
              <a:rPr lang="en-US" sz="6000" kern="1200" err="1">
                <a:latin typeface="Aharoni"/>
                <a:cs typeface="Aharoni"/>
              </a:rPr>
              <a:t>itate</a:t>
            </a:r>
            <a:r>
              <a:rPr lang="en-US" sz="6000" b="1" kern="1200" err="1">
                <a:latin typeface="Aharoni"/>
                <a:cs typeface="Aharoni"/>
              </a:rPr>
              <a:t>ľ</a:t>
            </a:r>
            <a:r>
              <a:rPr lang="en-US" sz="6000" kern="1200" err="1">
                <a:latin typeface="Aharoni"/>
                <a:cs typeface="Aharoni"/>
              </a:rPr>
              <a:t>ská</a:t>
            </a:r>
            <a:r>
              <a:rPr lang="en-US" sz="6000" kern="1200">
                <a:latin typeface="Aharoni"/>
                <a:cs typeface="Aharoni"/>
              </a:rPr>
              <a:t> </a:t>
            </a:r>
            <a:r>
              <a:rPr lang="en-US" sz="6000">
                <a:latin typeface="Aharoni"/>
                <a:cs typeface="Aharoni"/>
              </a:rPr>
              <a:t/>
            </a:r>
            <a:br>
              <a:rPr lang="en-US" sz="6000">
                <a:latin typeface="Aharoni"/>
                <a:cs typeface="Aharoni"/>
              </a:rPr>
            </a:br>
            <a:r>
              <a:rPr lang="en-US" sz="6000" kern="1200" err="1">
                <a:latin typeface="Aharoni"/>
                <a:cs typeface="Aharoni"/>
              </a:rPr>
              <a:t>zážitkáre</a:t>
            </a:r>
            <a:r>
              <a:rPr lang="en-US" sz="5400" b="1" kern="1200" err="1">
                <a:latin typeface="Aharoni"/>
                <a:cs typeface="Aharoni"/>
              </a:rPr>
              <a:t>ň</a:t>
            </a:r>
            <a:endParaRPr lang="en-US" sz="5400" b="1" kern="1200">
              <a:latin typeface="Aharoni"/>
              <a:cs typeface="Aharoni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154FA8C7-51FB-0529-1A9D-2145DB19CE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7535300" y="6"/>
            <a:ext cx="4656704" cy="3877247"/>
          </a:xfrm>
          <a:custGeom>
            <a:avLst/>
            <a:gdLst/>
            <a:ahLst/>
            <a:cxnLst/>
            <a:rect l="l" t="t" r="r" b="b"/>
            <a:pathLst>
              <a:path w="4538463" h="3877247">
                <a:moveTo>
                  <a:pt x="0" y="0"/>
                </a:moveTo>
                <a:lnTo>
                  <a:pt x="4538463" y="0"/>
                </a:lnTo>
                <a:lnTo>
                  <a:pt x="4538463" y="3437173"/>
                </a:lnTo>
                <a:lnTo>
                  <a:pt x="4530710" y="3429000"/>
                </a:lnTo>
                <a:cubicBezTo>
                  <a:pt x="4370289" y="3495842"/>
                  <a:pt x="4239946" y="3686344"/>
                  <a:pt x="4056129" y="3636211"/>
                </a:cubicBezTo>
                <a:cubicBezTo>
                  <a:pt x="3872313" y="3589422"/>
                  <a:pt x="3788760" y="3830055"/>
                  <a:pt x="3618310" y="3756528"/>
                </a:cubicBezTo>
                <a:cubicBezTo>
                  <a:pt x="3394389" y="3823371"/>
                  <a:pt x="3163783" y="3823371"/>
                  <a:pt x="2933176" y="3810002"/>
                </a:cubicBezTo>
                <a:cubicBezTo>
                  <a:pt x="2702570" y="3840081"/>
                  <a:pt x="2471962" y="3873503"/>
                  <a:pt x="2238015" y="3850107"/>
                </a:cubicBezTo>
                <a:cubicBezTo>
                  <a:pt x="2007408" y="3870161"/>
                  <a:pt x="1783486" y="3883529"/>
                  <a:pt x="1552880" y="3863476"/>
                </a:cubicBezTo>
                <a:cubicBezTo>
                  <a:pt x="1322274" y="3886870"/>
                  <a:pt x="1091667" y="3876844"/>
                  <a:pt x="864402" y="3860134"/>
                </a:cubicBezTo>
                <a:cubicBezTo>
                  <a:pt x="757455" y="3860134"/>
                  <a:pt x="653849" y="3856792"/>
                  <a:pt x="546902" y="3856792"/>
                </a:cubicBezTo>
                <a:cubicBezTo>
                  <a:pt x="404861" y="3850108"/>
                  <a:pt x="262821" y="3845095"/>
                  <a:pt x="120363" y="3840499"/>
                </a:cubicBezTo>
                <a:lnTo>
                  <a:pt x="0" y="3836632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68400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E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BFE43D12-31C9-283D-C61A-9E89F8A1A2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2CDDCF-8739-240E-37ED-1DADA6FC14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b="1" err="1">
                <a:solidFill>
                  <a:schemeClr val="tx1">
                    <a:lumMod val="85000"/>
                    <a:lumOff val="15000"/>
                  </a:schemeClr>
                </a:solidFill>
                <a:latin typeface="Aharoni"/>
                <a:cs typeface="Aharoni"/>
              </a:rPr>
              <a:t>Č</a:t>
            </a:r>
            <a:r>
              <a:rPr lang="en-US" sz="4000" err="1">
                <a:solidFill>
                  <a:schemeClr val="tx1">
                    <a:lumMod val="85000"/>
                    <a:lumOff val="15000"/>
                  </a:schemeClr>
                </a:solidFill>
                <a:latin typeface="Aharoni"/>
                <a:cs typeface="Aharoni"/>
              </a:rPr>
              <a:t>itate</a:t>
            </a:r>
            <a:r>
              <a:rPr lang="en-US" sz="3600" b="1" err="1">
                <a:solidFill>
                  <a:schemeClr val="tx1">
                    <a:lumMod val="85000"/>
                    <a:lumOff val="15000"/>
                  </a:schemeClr>
                </a:solidFill>
                <a:latin typeface="Aharoni"/>
                <a:cs typeface="Aharoni"/>
              </a:rPr>
              <a:t>ľ</a:t>
            </a:r>
            <a:r>
              <a:rPr lang="en-US" sz="4000" err="1">
                <a:solidFill>
                  <a:schemeClr val="tx1">
                    <a:lumMod val="85000"/>
                    <a:lumOff val="15000"/>
                  </a:schemeClr>
                </a:solidFill>
                <a:latin typeface="Aharoni"/>
                <a:cs typeface="Aharoni"/>
              </a:rPr>
              <a:t>ská</a:t>
            </a:r>
            <a:r>
              <a:rPr lang="en-US" sz="4000">
                <a:solidFill>
                  <a:schemeClr val="tx1">
                    <a:lumMod val="85000"/>
                    <a:lumOff val="15000"/>
                  </a:schemeClr>
                </a:solidFill>
                <a:latin typeface="Aharoni"/>
                <a:cs typeface="Aharoni"/>
              </a:rPr>
              <a:t> </a:t>
            </a:r>
            <a:r>
              <a:rPr lang="en-US" sz="4000" err="1">
                <a:solidFill>
                  <a:schemeClr val="tx1">
                    <a:lumMod val="85000"/>
                    <a:lumOff val="15000"/>
                  </a:schemeClr>
                </a:solidFill>
                <a:latin typeface="Aharoni"/>
                <a:cs typeface="Aharoni"/>
              </a:rPr>
              <a:t>zážitkáre</a:t>
            </a:r>
            <a:r>
              <a:rPr lang="en-US" sz="3600" b="1" err="1">
                <a:solidFill>
                  <a:schemeClr val="tx1">
                    <a:lumMod val="85000"/>
                    <a:lumOff val="15000"/>
                  </a:schemeClr>
                </a:solidFill>
                <a:latin typeface="Aharoni"/>
                <a:cs typeface="Aharoni"/>
              </a:rPr>
              <a:t>ň</a:t>
            </a:r>
            <a:endParaRPr lang="en-US" sz="3600" b="1">
              <a:solidFill>
                <a:schemeClr val="tx1">
                  <a:lumMod val="85000"/>
                  <a:lumOff val="15000"/>
                </a:schemeClr>
              </a:solidFill>
              <a:latin typeface="Aharoni"/>
              <a:cs typeface="Aharoni"/>
            </a:endParaRPr>
          </a:p>
        </p:txBody>
      </p:sp>
      <p:cxnSp>
        <p:nvCxnSpPr>
          <p:cNvPr id="11" name="Straight Connector 15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7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35431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E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EEF4310B-D2DF-E910-B546-79EDFFE86F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FF7A3E-1910-6028-D283-6A2A6DDBC9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endParaRPr lang="en-US" sz="230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ctr"/>
            <a:r>
              <a:rPr lang="en-US" b="1" err="1">
                <a:solidFill>
                  <a:schemeClr val="tx1">
                    <a:lumMod val="85000"/>
                    <a:lumOff val="15000"/>
                  </a:schemeClr>
                </a:solidFill>
                <a:latin typeface="Aharoni"/>
                <a:cs typeface="Aharoni"/>
              </a:rPr>
              <a:t>Čitateľská</a:t>
            </a:r>
            <a:r>
              <a:rPr lang="en-US" b="1">
                <a:solidFill>
                  <a:schemeClr val="tx1">
                    <a:lumMod val="85000"/>
                    <a:lumOff val="15000"/>
                  </a:schemeClr>
                </a:solidFill>
                <a:latin typeface="Aharoni"/>
                <a:cs typeface="Aharoni"/>
              </a:rPr>
              <a:t> </a:t>
            </a:r>
            <a:r>
              <a:rPr lang="en-US" b="1" err="1">
                <a:solidFill>
                  <a:schemeClr val="tx1">
                    <a:lumMod val="85000"/>
                    <a:lumOff val="15000"/>
                  </a:schemeClr>
                </a:solidFill>
                <a:latin typeface="Aharoni"/>
                <a:cs typeface="Aharoni"/>
              </a:rPr>
              <a:t>zážitkáre</a:t>
            </a:r>
            <a:r>
              <a:rPr lang="en-US" sz="4000" b="1" err="1">
                <a:solidFill>
                  <a:schemeClr val="tx1">
                    <a:lumMod val="85000"/>
                    <a:lumOff val="15000"/>
                  </a:schemeClr>
                </a:solidFill>
                <a:latin typeface="Aharoni"/>
                <a:cs typeface="Aharoni"/>
              </a:rPr>
              <a:t>ň</a:t>
            </a:r>
            <a:endParaRPr lang="en-US" sz="4000" b="1">
              <a:solidFill>
                <a:schemeClr val="tx1">
                  <a:lumMod val="85000"/>
                  <a:lumOff val="15000"/>
                </a:schemeClr>
              </a:solidFill>
              <a:latin typeface="Aharoni"/>
              <a:ea typeface="Calibri Light"/>
              <a:cs typeface="Aharoni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40861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7CA0DAA6-33B8-4A25-810D-2F4D816FB40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4972594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9730B65-C20E-8B97-A731-7C6154CDF4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307" y="1021081"/>
            <a:ext cx="3377183" cy="3681976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err="1">
                <a:solidFill>
                  <a:schemeClr val="bg1"/>
                </a:solidFill>
                <a:latin typeface="Aharoni"/>
                <a:cs typeface="Aharoni"/>
              </a:rPr>
              <a:t>Svetový</a:t>
            </a:r>
            <a:r>
              <a:rPr lang="en-US" sz="6000">
                <a:solidFill>
                  <a:schemeClr val="bg1"/>
                </a:solidFill>
                <a:latin typeface="Aharoni"/>
                <a:cs typeface="Aharoni"/>
              </a:rPr>
              <a:t> </a:t>
            </a:r>
            <a:r>
              <a:rPr lang="en-US" sz="6000" err="1">
                <a:solidFill>
                  <a:schemeClr val="bg1"/>
                </a:solidFill>
                <a:latin typeface="Aharoni"/>
                <a:cs typeface="Aharoni"/>
              </a:rPr>
              <a:t>de</a:t>
            </a:r>
            <a:r>
              <a:rPr lang="en-US" sz="5400" b="1" err="1">
                <a:solidFill>
                  <a:schemeClr val="bg1"/>
                </a:solidFill>
                <a:latin typeface="Aharoni"/>
                <a:cs typeface="Aharoni"/>
              </a:rPr>
              <a:t>ň</a:t>
            </a:r>
            <a:r>
              <a:rPr lang="en-US" sz="6000">
                <a:solidFill>
                  <a:schemeClr val="bg1"/>
                </a:solidFill>
                <a:latin typeface="Aharoni"/>
                <a:cs typeface="Aharoni"/>
              </a:rPr>
              <a:t> </a:t>
            </a:r>
            <a:r>
              <a:rPr lang="en-US" sz="6000" err="1">
                <a:solidFill>
                  <a:schemeClr val="bg1"/>
                </a:solidFill>
                <a:latin typeface="Aharoni"/>
                <a:cs typeface="Aharoni"/>
              </a:rPr>
              <a:t>úsmevu</a:t>
            </a:r>
            <a:endParaRPr lang="en-US" sz="6000">
              <a:solidFill>
                <a:schemeClr val="bg1"/>
              </a:solidFill>
              <a:latin typeface="Aharoni"/>
              <a:cs typeface="Aharoni"/>
            </a:endParaRPr>
          </a:p>
        </p:txBody>
      </p:sp>
      <p:pic>
        <p:nvPicPr>
          <p:cNvPr id="4" name="Obrázok 4" descr="Obrázok, na ktorom je text, osoba, pózujúci, podlaha&#10;&#10;Automaticky generovaný popis">
            <a:extLst>
              <a:ext uri="{FF2B5EF4-FFF2-40B4-BE49-F238E27FC236}">
                <a16:creationId xmlns:a16="http://schemas.microsoft.com/office/drawing/2014/main" id="{C61D770F-4C2F-1200-BF06-2E2380576E4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54297" y="10"/>
            <a:ext cx="7537704" cy="6857990"/>
          </a:xfrm>
          <a:prstGeom prst="rect">
            <a:avLst/>
          </a:prstGeom>
        </p:spPr>
      </p:pic>
      <p:pic>
        <p:nvPicPr>
          <p:cNvPr id="3" name="Graphic 4" descr="Smiling face outline with solid fill">
            <a:extLst>
              <a:ext uri="{FF2B5EF4-FFF2-40B4-BE49-F238E27FC236}">
                <a16:creationId xmlns:a16="http://schemas.microsoft.com/office/drawing/2014/main" id="{A91713B7-0F52-5A21-7950-F528170DAF1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2919248" y="751490"/>
            <a:ext cx="914400" cy="914400"/>
          </a:xfrm>
          <a:prstGeom prst="rect">
            <a:avLst/>
          </a:prstGeom>
        </p:spPr>
      </p:pic>
      <p:pic>
        <p:nvPicPr>
          <p:cNvPr id="5" name="Graphic 5" descr="Smiling with hearts face with solid fill with solid fill">
            <a:extLst>
              <a:ext uri="{FF2B5EF4-FFF2-40B4-BE49-F238E27FC236}">
                <a16:creationId xmlns:a16="http://schemas.microsoft.com/office/drawing/2014/main" id="{BA74B905-9E08-C43A-8D42-C4AC8413871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303283" y="531035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138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E2E2A3E4-B18F-5572-D866-C8E0336624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ADA542-CC41-A6B1-7DC3-F2BD5EDBA8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err="1">
                <a:solidFill>
                  <a:schemeClr val="tx1">
                    <a:lumMod val="85000"/>
                    <a:lumOff val="15000"/>
                  </a:schemeClr>
                </a:solidFill>
                <a:latin typeface="Aharoni"/>
                <a:cs typeface="Aharoni"/>
              </a:rPr>
              <a:t>De</a:t>
            </a:r>
            <a:r>
              <a:rPr lang="en-US" sz="4000" b="1" err="1">
                <a:solidFill>
                  <a:schemeClr val="tx1">
                    <a:lumMod val="85000"/>
                    <a:lumOff val="15000"/>
                  </a:schemeClr>
                </a:solidFill>
                <a:latin typeface="Aharoni"/>
                <a:cs typeface="Aharoni"/>
              </a:rPr>
              <a:t>ň</a:t>
            </a:r>
            <a:r>
              <a:rPr lang="en-US">
                <a:solidFill>
                  <a:schemeClr val="tx1">
                    <a:lumMod val="85000"/>
                    <a:lumOff val="15000"/>
                  </a:schemeClr>
                </a:solidFill>
                <a:latin typeface="Aharoni"/>
                <a:cs typeface="Aharoni"/>
              </a:rPr>
              <a:t> </a:t>
            </a:r>
            <a:r>
              <a:rPr lang="en-US" err="1">
                <a:solidFill>
                  <a:schemeClr val="tx1">
                    <a:lumMod val="85000"/>
                    <a:lumOff val="15000"/>
                  </a:schemeClr>
                </a:solidFill>
                <a:latin typeface="Aharoni"/>
                <a:cs typeface="Aharoni"/>
              </a:rPr>
              <a:t>stromov</a:t>
            </a:r>
            <a:endParaRPr lang="en-US">
              <a:solidFill>
                <a:schemeClr val="tx1">
                  <a:lumMod val="85000"/>
                  <a:lumOff val="15000"/>
                </a:schemeClr>
              </a:solidFill>
              <a:latin typeface="Aharoni"/>
              <a:cs typeface="Aharoni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45997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7D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55534-2164-F0FB-D105-0B62CE5E04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800" b="1">
                <a:latin typeface="Aharoni"/>
                <a:cs typeface="Calibri Light"/>
              </a:rPr>
              <a:t>Č</a:t>
            </a:r>
            <a:r>
              <a:rPr lang="en-GB" sz="4800">
                <a:latin typeface="Aharoni"/>
                <a:cs typeface="Calibri Light"/>
              </a:rPr>
              <a:t>ervená </a:t>
            </a:r>
            <a:r>
              <a:rPr lang="en-GB" sz="4800" err="1">
                <a:latin typeface="Aharoni"/>
                <a:cs typeface="Calibri Light"/>
              </a:rPr>
              <a:t>stužka</a:t>
            </a:r>
            <a:r>
              <a:rPr lang="en-GB" sz="4800">
                <a:latin typeface="Aharoni"/>
                <a:cs typeface="Calibri Light"/>
              </a:rPr>
              <a:t> - </a:t>
            </a:r>
            <a:r>
              <a:rPr lang="en-GB" sz="4800" err="1">
                <a:latin typeface="Aharoni"/>
                <a:cs typeface="Calibri Light"/>
              </a:rPr>
              <a:t>boj</a:t>
            </a:r>
            <a:r>
              <a:rPr lang="en-GB" sz="4800">
                <a:latin typeface="Aharoni"/>
                <a:cs typeface="Calibri Light"/>
              </a:rPr>
              <a:t> </a:t>
            </a:r>
            <a:r>
              <a:rPr lang="en-GB" sz="4800" err="1">
                <a:latin typeface="Aharoni"/>
                <a:cs typeface="Calibri Light"/>
              </a:rPr>
              <a:t>proti</a:t>
            </a:r>
            <a:r>
              <a:rPr lang="en-GB" sz="4800">
                <a:latin typeface="Aharoni"/>
                <a:cs typeface="Calibri Light"/>
              </a:rPr>
              <a:t> AIDS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5CBEC9E7-36CF-DD01-A3D1-E70C52B5F2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8299" y="2062272"/>
            <a:ext cx="5004072" cy="3769519"/>
          </a:xfr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DEB0CF24-753E-BD0A-2BB0-9DFA0A5B09F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841" y="2064520"/>
            <a:ext cx="5045663" cy="3787320"/>
          </a:xfrm>
          <a:prstGeom prst="rect">
            <a:avLst/>
          </a:prstGeom>
        </p:spPr>
      </p:pic>
      <p:pic>
        <p:nvPicPr>
          <p:cNvPr id="6" name="Grafický objekt 6" descr="Srdce výplň plnou farbou">
            <a:extLst>
              <a:ext uri="{FF2B5EF4-FFF2-40B4-BE49-F238E27FC236}">
                <a16:creationId xmlns:a16="http://schemas.microsoft.com/office/drawing/2014/main" id="{F2D9BDB4-8775-8D66-CD19-48C24E0BB77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73096" y="1673577"/>
            <a:ext cx="914400" cy="785004"/>
          </a:xfrm>
          <a:prstGeom prst="rect">
            <a:avLst/>
          </a:prstGeom>
        </p:spPr>
      </p:pic>
      <p:pic>
        <p:nvPicPr>
          <p:cNvPr id="7" name="Grafický objekt 7" descr="Srdce obrys">
            <a:extLst>
              <a:ext uri="{FF2B5EF4-FFF2-40B4-BE49-F238E27FC236}">
                <a16:creationId xmlns:a16="http://schemas.microsoft.com/office/drawing/2014/main" id="{7282B744-C8AB-1E8D-92F4-205417C731E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5452416" y="5457119"/>
            <a:ext cx="914400" cy="785004"/>
          </a:xfrm>
          <a:prstGeom prst="rect">
            <a:avLst/>
          </a:prstGeom>
        </p:spPr>
      </p:pic>
      <p:pic>
        <p:nvPicPr>
          <p:cNvPr id="8" name="Grafický objekt 8" descr="Nové obrys">
            <a:extLst>
              <a:ext uri="{FF2B5EF4-FFF2-40B4-BE49-F238E27FC236}">
                <a16:creationId xmlns:a16="http://schemas.microsoft.com/office/drawing/2014/main" id="{1BC7C946-D8B4-0B03-A61C-DAD51EC0756E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331758" y="5557927"/>
            <a:ext cx="914400" cy="785004"/>
          </a:xfrm>
          <a:prstGeom prst="rect">
            <a:avLst/>
          </a:prstGeom>
        </p:spPr>
      </p:pic>
      <p:pic>
        <p:nvPicPr>
          <p:cNvPr id="9" name="Grafický objekt 9" descr="Voda výplň plnou farbou">
            <a:extLst>
              <a:ext uri="{FF2B5EF4-FFF2-40B4-BE49-F238E27FC236}">
                <a16:creationId xmlns:a16="http://schemas.microsoft.com/office/drawing/2014/main" id="{915FBA94-D39C-3572-57E6-843694523140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11222684" y="5131388"/>
            <a:ext cx="914400" cy="785004"/>
          </a:xfrm>
          <a:prstGeom prst="rect">
            <a:avLst/>
          </a:prstGeom>
        </p:spPr>
      </p:pic>
      <p:pic>
        <p:nvPicPr>
          <p:cNvPr id="10" name="Grafický objekt 10" descr="Voda obrys">
            <a:extLst>
              <a:ext uri="{FF2B5EF4-FFF2-40B4-BE49-F238E27FC236}">
                <a16:creationId xmlns:a16="http://schemas.microsoft.com/office/drawing/2014/main" id="{F064849C-EC31-307C-7022-05C14364EDFD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10255485" y="1219671"/>
            <a:ext cx="914400" cy="785004"/>
          </a:xfrm>
          <a:prstGeom prst="rect">
            <a:avLst/>
          </a:prstGeom>
        </p:spPr>
      </p:pic>
      <p:pic>
        <p:nvPicPr>
          <p:cNvPr id="11" name="Grafický objekt 10" descr="Voda obrys">
            <a:extLst>
              <a:ext uri="{FF2B5EF4-FFF2-40B4-BE49-F238E27FC236}">
                <a16:creationId xmlns:a16="http://schemas.microsoft.com/office/drawing/2014/main" id="{0105B7CA-87D9-6EED-557E-EAAB72760EB6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9963855" y="918632"/>
            <a:ext cx="707438" cy="606264"/>
          </a:xfrm>
          <a:prstGeom prst="rect">
            <a:avLst/>
          </a:prstGeom>
        </p:spPr>
      </p:pic>
      <p:pic>
        <p:nvPicPr>
          <p:cNvPr id="12" name="Grafický objekt 9" descr="Voda výplň plnou farbou">
            <a:extLst>
              <a:ext uri="{FF2B5EF4-FFF2-40B4-BE49-F238E27FC236}">
                <a16:creationId xmlns:a16="http://schemas.microsoft.com/office/drawing/2014/main" id="{AF89AB2A-8A01-DCA4-1826-6B0DB6FF2E7D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10921647" y="5921610"/>
            <a:ext cx="603956" cy="512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8959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</TotalTime>
  <Words>102</Words>
  <Application>Microsoft Office PowerPoint</Application>
  <PresentationFormat>Širokouhlá</PresentationFormat>
  <Paragraphs>34</Paragraphs>
  <Slides>30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5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30</vt:i4>
      </vt:variant>
    </vt:vector>
  </HeadingPairs>
  <TitlesOfParts>
    <vt:vector size="36" baseType="lpstr">
      <vt:lpstr>Aharoni</vt:lpstr>
      <vt:lpstr>Arial</vt:lpstr>
      <vt:lpstr>Calibri</vt:lpstr>
      <vt:lpstr>Calibri Light</vt:lpstr>
      <vt:lpstr>Tw Cen MT</vt:lpstr>
      <vt:lpstr>Office Theme</vt:lpstr>
      <vt:lpstr>NAŠE SPOLOČNÉ MOMENTY 7.D </vt:lpstr>
      <vt:lpstr>Čitateľská zážitkáreň</vt:lpstr>
      <vt:lpstr>Čitateľská zážitkáreň</vt:lpstr>
      <vt:lpstr>Čitateľská  zážitkáreň</vt:lpstr>
      <vt:lpstr>Čitateľská zážitkáreň</vt:lpstr>
      <vt:lpstr> Čitateľská zážitkáreň</vt:lpstr>
      <vt:lpstr>Svetový deň úsmevu</vt:lpstr>
      <vt:lpstr>Deň stromov</vt:lpstr>
      <vt:lpstr>Červená stužka - boj proti AIDS</vt:lpstr>
      <vt:lpstr>Halloween</vt:lpstr>
      <vt:lpstr>Láskyplné mikulášske balíčky</vt:lpstr>
      <vt:lpstr>Deň vody</vt:lpstr>
      <vt:lpstr>Pomoc chutí po arašidoch</vt:lpstr>
      <vt:lpstr>Posvieťme si na empatiu</vt:lpstr>
      <vt:lpstr>Ponožková výzva - Škola priateľská k deťom</vt:lpstr>
      <vt:lpstr>Prezentácia programu PowerPoint</vt:lpstr>
      <vt:lpstr>Vieme,  ako na to</vt:lpstr>
      <vt:lpstr>Prezentácia programu PowerPoint</vt:lpstr>
      <vt:lpstr>Prezentácia programu PowerPoint</vt:lpstr>
      <vt:lpstr>Deň Narcisov</vt:lpstr>
      <vt:lpstr>Momentky </vt:lpstr>
      <vt:lpstr>Momentky </vt:lpstr>
      <vt:lpstr>Momentky </vt:lpstr>
      <vt:lpstr>Momentky</vt:lpstr>
      <vt:lpstr>Momentky</vt:lpstr>
      <vt:lpstr>1.apríl</vt:lpstr>
      <vt:lpstr>Nitra - školský výlet </vt:lpstr>
      <vt:lpstr>Nitra 2</vt:lpstr>
      <vt:lpstr>Prezentácia ročníkových prác</vt:lpstr>
      <vt:lpstr>Prezentácia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UCITEL</dc:creator>
  <cp:lastModifiedBy>Ing. Jana Macáková</cp:lastModifiedBy>
  <cp:revision>43</cp:revision>
  <dcterms:created xsi:type="dcterms:W3CDTF">2022-05-31T17:11:23Z</dcterms:created>
  <dcterms:modified xsi:type="dcterms:W3CDTF">2022-07-01T12:04:18Z</dcterms:modified>
</cp:coreProperties>
</file>