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724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738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40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955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071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85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7633" y="1812927"/>
            <a:ext cx="41766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5437" y="1812927"/>
            <a:ext cx="42006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194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766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572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290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  <p:sp>
        <p:nvSpPr>
          <p:cNvPr id="32" name="Oval 31"/>
          <p:cNvSpPr/>
          <p:nvPr/>
        </p:nvSpPr>
        <p:spPr>
          <a:xfrm>
            <a:off x="7305663" y="1436862"/>
            <a:ext cx="1448871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Oval 32"/>
          <p:cNvSpPr/>
          <p:nvPr/>
        </p:nvSpPr>
        <p:spPr>
          <a:xfrm>
            <a:off x="7534056" y="1411792"/>
            <a:ext cx="1107153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Oval 28"/>
          <p:cNvSpPr/>
          <p:nvPr/>
        </p:nvSpPr>
        <p:spPr>
          <a:xfrm>
            <a:off x="7008245" y="1894454"/>
            <a:ext cx="803152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Oval 30"/>
          <p:cNvSpPr/>
          <p:nvPr/>
        </p:nvSpPr>
        <p:spPr>
          <a:xfrm>
            <a:off x="7232193" y="1811313"/>
            <a:ext cx="652784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Oval 27"/>
          <p:cNvSpPr/>
          <p:nvPr/>
        </p:nvSpPr>
        <p:spPr>
          <a:xfrm>
            <a:off x="6291683" y="2083427"/>
            <a:ext cx="342135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Oval 29"/>
          <p:cNvSpPr/>
          <p:nvPr/>
        </p:nvSpPr>
        <p:spPr>
          <a:xfrm>
            <a:off x="8176122" y="993076"/>
            <a:ext cx="342135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Oval 33"/>
          <p:cNvSpPr/>
          <p:nvPr/>
        </p:nvSpPr>
        <p:spPr>
          <a:xfrm>
            <a:off x="6746129" y="1894454"/>
            <a:ext cx="263252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Oval 34"/>
          <p:cNvSpPr/>
          <p:nvPr/>
        </p:nvSpPr>
        <p:spPr>
          <a:xfrm>
            <a:off x="8198402" y="1060594"/>
            <a:ext cx="263252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sk-SK" smtClean="0"/>
              <a:t>Ak chcete pridať obrázok, kliknite na ikonu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62285DCF-54A1-4099-976A-A2540C6BAE4A}" type="datetimeFigureOut">
              <a:rPr lang="sk-SK" smtClean="0"/>
              <a:t>10. 5. 2022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D11D321-6F68-4D36-B39B-14517DAE681E}" type="slidenum">
              <a:rPr lang="sk-SK" smtClean="0"/>
              <a:t>‹#›</a:t>
            </a:fld>
            <a:endParaRPr lang="sk-SK"/>
          </a:p>
        </p:txBody>
      </p:sp>
      <p:grpSp>
        <p:nvGrpSpPr>
          <p:cNvPr id="61" name="Group 60"/>
          <p:cNvGrpSpPr/>
          <p:nvPr/>
        </p:nvGrpSpPr>
        <p:grpSpPr>
          <a:xfrm>
            <a:off x="-44793" y="1"/>
            <a:ext cx="12236793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207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latin typeface="Algerian" panose="04020705040A02060702" pitchFamily="82" charset="0"/>
              </a:rPr>
              <a:t>PGK - prírodovedný</a:t>
            </a:r>
            <a:endParaRPr lang="sk-SK" dirty="0">
              <a:latin typeface="Algerian" panose="04020705040A020607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sz="7200" dirty="0" smtClean="0">
                <a:latin typeface="Algerian" panose="04020705040A02060702" pitchFamily="82" charset="0"/>
              </a:rPr>
              <a:t>ISCED 1</a:t>
            </a:r>
            <a:endParaRPr lang="sk-SK" sz="7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8476" y="444843"/>
            <a:ext cx="10713308" cy="6141307"/>
          </a:xfrm>
        </p:spPr>
        <p:txBody>
          <a:bodyPr/>
          <a:lstStyle/>
          <a:p>
            <a:pPr algn="ctr"/>
            <a:r>
              <a:rPr lang="sk-SK" dirty="0" smtClean="0"/>
              <a:t>Nadchádzajúci akcie:</a:t>
            </a:r>
            <a:br>
              <a:rPr lang="sk-SK" dirty="0" smtClean="0"/>
            </a:br>
            <a:r>
              <a:rPr lang="sk-SK" b="1" dirty="0" smtClean="0"/>
              <a:t>Zdravý týždeň – zdravý životný štýl</a:t>
            </a:r>
            <a:br>
              <a:rPr lang="sk-SK" b="1" dirty="0" smtClean="0"/>
            </a:br>
            <a:r>
              <a:rPr lang="sk-SK" dirty="0" smtClean="0"/>
              <a:t>21.3. Medzinárodný deň zdravého spánku – pyžamový deň</a:t>
            </a:r>
            <a:br>
              <a:rPr lang="sk-SK" dirty="0" smtClean="0"/>
            </a:br>
            <a:r>
              <a:rPr lang="sk-SK" dirty="0" smtClean="0"/>
              <a:t>22.3. Svetový deň vody</a:t>
            </a:r>
            <a:br>
              <a:rPr lang="sk-SK" dirty="0" smtClean="0"/>
            </a:br>
            <a:r>
              <a:rPr lang="sk-SK" dirty="0" smtClean="0"/>
              <a:t>23.3. Deň meteorológie</a:t>
            </a:r>
            <a:br>
              <a:rPr lang="sk-SK" dirty="0" smtClean="0"/>
            </a:br>
            <a:r>
              <a:rPr lang="sk-SK" dirty="0" smtClean="0"/>
              <a:t>24.3. Deň bez počítača</a:t>
            </a:r>
            <a:br>
              <a:rPr lang="sk-SK" dirty="0" smtClean="0"/>
            </a:br>
            <a:r>
              <a:rPr lang="sk-SK" dirty="0" smtClean="0"/>
              <a:t>25.3. Jeden zdravý školský deň – športom k zdraviu </a:t>
            </a:r>
            <a:br>
              <a:rPr lang="sk-SK" dirty="0" smtClean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37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Ďakujem za pozornosť.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89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Prírodovedná učebňa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3" name="Obrázok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72" y="398633"/>
            <a:ext cx="2658110" cy="322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83" y="3897623"/>
            <a:ext cx="2727273" cy="263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141" y="398633"/>
            <a:ext cx="2835135" cy="271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017" y="1771059"/>
            <a:ext cx="2834027" cy="308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054" y="2817341"/>
            <a:ext cx="2620077" cy="34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142" y="3246607"/>
            <a:ext cx="2583434" cy="3426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8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Cesta jesenným lesom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3" name="Obrázok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00614" y="3803306"/>
            <a:ext cx="2475539" cy="333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ok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6035" y="1690688"/>
            <a:ext cx="2521585" cy="33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627" y="3186179"/>
            <a:ext cx="2515235" cy="334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870" y="1399924"/>
            <a:ext cx="2404745" cy="357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40" y="365125"/>
            <a:ext cx="2351405" cy="35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14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252" y="531339"/>
            <a:ext cx="10890607" cy="1346887"/>
          </a:xfrm>
        </p:spPr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Najdlhšia reťaz z lístia</a:t>
            </a:r>
            <a:endParaRPr lang="sk-SK" dirty="0"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304721" y="827903"/>
            <a:ext cx="1554704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513667"/>
              </p:ext>
            </p:extLst>
          </p:nvPr>
        </p:nvGraphicFramePr>
        <p:xfrm>
          <a:off x="642551" y="2174790"/>
          <a:ext cx="3441357" cy="377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Bitová mapa" r:id="rId3" imgW="37276190" imgH="25457143" progId="Paint.Picture">
                  <p:embed/>
                </p:oleObj>
              </mc:Choice>
              <mc:Fallback>
                <p:oleObj name="Bitová mapa" r:id="rId3" imgW="37276190" imgH="254571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551" y="2174790"/>
                        <a:ext cx="3441357" cy="3776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99006" y="2372497"/>
            <a:ext cx="1638377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232224"/>
              </p:ext>
            </p:extLst>
          </p:nvPr>
        </p:nvGraphicFramePr>
        <p:xfrm>
          <a:off x="4399006" y="2174790"/>
          <a:ext cx="3212756" cy="377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Bitová mapa" r:id="rId5" imgW="13628571" imgH="10123810" progId="Paint.Picture">
                  <p:embed/>
                </p:oleObj>
              </mc:Choice>
              <mc:Fallback>
                <p:oleObj name="Bitová mapa" r:id="rId5" imgW="13628571" imgH="1012381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006" y="2174790"/>
                        <a:ext cx="3212756" cy="37765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130745" y="2372497"/>
            <a:ext cx="1433384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019924"/>
              </p:ext>
            </p:extLst>
          </p:nvPr>
        </p:nvGraphicFramePr>
        <p:xfrm>
          <a:off x="8130745" y="2174790"/>
          <a:ext cx="3225114" cy="377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Bitová mapa" r:id="rId7" imgW="10200000" imgH="13708388" progId="Paint.Picture">
                  <p:embed/>
                </p:oleObj>
              </mc:Choice>
              <mc:Fallback>
                <p:oleObj name="Bitová mapa" r:id="rId7" imgW="10200000" imgH="1370838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745" y="2174790"/>
                        <a:ext cx="3225114" cy="37765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86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Poznávanie fauny a flóry v areáli školy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4" name="Obrázok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68" y="1386250"/>
            <a:ext cx="3679997" cy="2659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491" y="4046172"/>
            <a:ext cx="3267075" cy="267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44" y="4148932"/>
            <a:ext cx="3302043" cy="257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655" y="1690688"/>
            <a:ext cx="3558746" cy="327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1469" y="1386251"/>
            <a:ext cx="3446095" cy="2518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5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Deň jablka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159" y="1690688"/>
            <a:ext cx="3570702" cy="482132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2" y="365125"/>
            <a:ext cx="2813071" cy="321833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549" y="1399082"/>
            <a:ext cx="4386031" cy="24759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548" y="3991232"/>
            <a:ext cx="4386031" cy="271076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50" y="3822223"/>
            <a:ext cx="3429436" cy="25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Kŕmidlá pre vtáčiky, alebo ako sa staráme o zvieratá v zime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3" name="Obrázok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10" y="1690688"/>
            <a:ext cx="2724150" cy="336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872" y="2615452"/>
            <a:ext cx="2638425" cy="336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778" y="1647309"/>
            <a:ext cx="2843212" cy="265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C:\Users\Szalma\Downloads\20220121_095043 (1)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05923" y="1533165"/>
            <a:ext cx="2609465" cy="29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C:\Users\Szalma\Downloads\20220121_095000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56275" y="4090240"/>
            <a:ext cx="2257425" cy="307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778" y="4498116"/>
            <a:ext cx="2843212" cy="216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9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Ľudské telo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57" y="2940907"/>
            <a:ext cx="2588317" cy="348029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4" y="216844"/>
            <a:ext cx="3247217" cy="245899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8" y="2752849"/>
            <a:ext cx="2973380" cy="3957376"/>
          </a:xfrm>
          <a:prstGeom prst="rect">
            <a:avLst/>
          </a:prstGeom>
        </p:spPr>
      </p:pic>
      <p:pic>
        <p:nvPicPr>
          <p:cNvPr id="7" name="Obrázok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070" y="402196"/>
            <a:ext cx="2781300" cy="339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650" y="4093792"/>
            <a:ext cx="3347720" cy="261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863" y="1600200"/>
            <a:ext cx="216281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6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9946" y="365125"/>
            <a:ext cx="9623854" cy="882907"/>
          </a:xfrm>
        </p:spPr>
        <p:txBody>
          <a:bodyPr/>
          <a:lstStyle/>
          <a:p>
            <a:pPr algn="ctr"/>
            <a:r>
              <a:rPr lang="sk-SK" dirty="0" smtClean="0">
                <a:latin typeface="Algerian" panose="04020705040A02060702" pitchFamily="82" charset="0"/>
              </a:rPr>
              <a:t>Zdravie</a:t>
            </a:r>
            <a:endParaRPr lang="sk-SK" dirty="0">
              <a:latin typeface="Algerian" panose="04020705040A02060702" pitchFamily="82" charset="0"/>
            </a:endParaRPr>
          </a:p>
        </p:txBody>
      </p:sp>
      <p:pic>
        <p:nvPicPr>
          <p:cNvPr id="5" name="Obrázok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48" y="790832"/>
            <a:ext cx="3156028" cy="238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594" y="1248032"/>
            <a:ext cx="3427460" cy="25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89" y="3370306"/>
            <a:ext cx="2010470" cy="320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284" y="4058593"/>
            <a:ext cx="4370070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972" y="1405799"/>
            <a:ext cx="3656583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50" y="4058593"/>
            <a:ext cx="3067050" cy="2428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2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Jeseň</Template>
  <TotalTime>89</TotalTime>
  <Words>91</Words>
  <Application>Microsoft Office PowerPoint</Application>
  <PresentationFormat>Širokouhlá</PresentationFormat>
  <Paragraphs>12</Paragraphs>
  <Slides>11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9" baseType="lpstr">
      <vt:lpstr>Algerian</vt:lpstr>
      <vt:lpstr>Arial</vt:lpstr>
      <vt:lpstr>Courier New</vt:lpstr>
      <vt:lpstr>Trebuchet MS</vt:lpstr>
      <vt:lpstr>Verdana</vt:lpstr>
      <vt:lpstr>Wingdings 2</vt:lpstr>
      <vt:lpstr>Autumn</vt:lpstr>
      <vt:lpstr>Bitová mapa</vt:lpstr>
      <vt:lpstr>PGK - prírodovedný</vt:lpstr>
      <vt:lpstr>Prírodovedná učebňa</vt:lpstr>
      <vt:lpstr>Cesta jesenným lesom</vt:lpstr>
      <vt:lpstr>Najdlhšia reťaz z lístia</vt:lpstr>
      <vt:lpstr>Poznávanie fauny a flóry v areáli školy</vt:lpstr>
      <vt:lpstr>Deň jablka</vt:lpstr>
      <vt:lpstr>Kŕmidlá pre vtáčiky, alebo ako sa staráme o zvieratá v zime</vt:lpstr>
      <vt:lpstr>Ľudské telo</vt:lpstr>
      <vt:lpstr>Zdravie</vt:lpstr>
      <vt:lpstr>Nadchádzajúci akcie: Zdravý týždeň – zdravý životný štýl 21.3. Medzinárodný deň zdravého spánku – pyžamový deň 22.3. Svetový deň vody 23.3. Deň meteorológie 24.3. Deň bez počítača 25.3. Jeden zdravý školský deň – športom k zdraviu  </vt:lpstr>
      <vt:lpstr>Ďakujem za pozornosť.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PGK - prírodovedný</dc:title>
  <dc:creator>Iveta Hlošková</dc:creator>
  <cp:lastModifiedBy>Ing. Jana Macáková</cp:lastModifiedBy>
  <cp:revision>14</cp:revision>
  <dcterms:created xsi:type="dcterms:W3CDTF">2022-02-07T15:03:41Z</dcterms:created>
  <dcterms:modified xsi:type="dcterms:W3CDTF">2022-05-10T09:46:18Z</dcterms:modified>
</cp:coreProperties>
</file>