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83" r:id="rId2"/>
    <p:sldId id="289" r:id="rId3"/>
    <p:sldId id="290" r:id="rId4"/>
    <p:sldId id="257" r:id="rId5"/>
    <p:sldId id="258" r:id="rId6"/>
    <p:sldId id="261" r:id="rId7"/>
    <p:sldId id="260" r:id="rId8"/>
    <p:sldId id="262" r:id="rId9"/>
    <p:sldId id="259" r:id="rId10"/>
    <p:sldId id="285" r:id="rId11"/>
    <p:sldId id="263" r:id="rId12"/>
    <p:sldId id="264" r:id="rId13"/>
    <p:sldId id="265" r:id="rId14"/>
    <p:sldId id="266" r:id="rId15"/>
    <p:sldId id="269" r:id="rId16"/>
    <p:sldId id="268" r:id="rId17"/>
    <p:sldId id="270" r:id="rId18"/>
    <p:sldId id="275" r:id="rId19"/>
    <p:sldId id="276" r:id="rId20"/>
    <p:sldId id="277" r:id="rId21"/>
    <p:sldId id="278" r:id="rId22"/>
    <p:sldId id="279" r:id="rId23"/>
    <p:sldId id="282" r:id="rId24"/>
    <p:sldId id="280" r:id="rId25"/>
    <p:sldId id="281" r:id="rId26"/>
    <p:sldId id="288" r:id="rId27"/>
    <p:sldId id="287" r:id="rId28"/>
    <p:sldId id="273" r:id="rId29"/>
    <p:sldId id="272" r:id="rId30"/>
    <p:sldId id="271" r:id="rId31"/>
    <p:sldId id="284" r:id="rId32"/>
    <p:sldId id="286" r:id="rId33"/>
    <p:sldId id="26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94A3A-7243-472E-8848-8D895A6AC9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95738D-8CB8-47BD-B1D3-9163A06433E9}">
      <dgm:prSet custT="1"/>
      <dgm:spPr/>
      <dgm:t>
        <a:bodyPr/>
        <a:lstStyle/>
        <a:p>
          <a:r>
            <a:rPr lang="sk-SK" sz="3600" dirty="0"/>
            <a:t>Pieseň EKOLÓGIA</a:t>
          </a:r>
          <a:endParaRPr lang="en-US" sz="3600" dirty="0"/>
        </a:p>
      </dgm:t>
    </dgm:pt>
    <dgm:pt modelId="{335B4D7F-2507-4991-A857-4E442091DBCA}" type="parTrans" cxnId="{210C0A01-0EDC-4CEE-ADCD-7D1365F24844}">
      <dgm:prSet/>
      <dgm:spPr/>
      <dgm:t>
        <a:bodyPr/>
        <a:lstStyle/>
        <a:p>
          <a:endParaRPr lang="en-US"/>
        </a:p>
      </dgm:t>
    </dgm:pt>
    <dgm:pt modelId="{E3129983-6C77-403E-9577-CD890B039487}" type="sibTrans" cxnId="{210C0A01-0EDC-4CEE-ADCD-7D1365F24844}">
      <dgm:prSet/>
      <dgm:spPr/>
      <dgm:t>
        <a:bodyPr/>
        <a:lstStyle/>
        <a:p>
          <a:endParaRPr lang="en-US"/>
        </a:p>
      </dgm:t>
    </dgm:pt>
    <dgm:pt modelId="{62F0E266-D1F5-41C8-85CC-B5E08CBFB302}">
      <dgm:prSet custT="1"/>
      <dgm:spPr/>
      <dgm:t>
        <a:bodyPr/>
        <a:lstStyle/>
        <a:p>
          <a:r>
            <a:rPr lang="sk-SK" sz="3600" dirty="0"/>
            <a:t>Podpora ekologického povedomia</a:t>
          </a:r>
          <a:endParaRPr lang="en-US" sz="3600" dirty="0"/>
        </a:p>
      </dgm:t>
    </dgm:pt>
    <dgm:pt modelId="{2EFB5271-3409-4487-B838-C7BC6A96BA19}" type="parTrans" cxnId="{735D7306-0E89-4499-B324-B7D7EA40DDBB}">
      <dgm:prSet/>
      <dgm:spPr/>
      <dgm:t>
        <a:bodyPr/>
        <a:lstStyle/>
        <a:p>
          <a:endParaRPr lang="en-US"/>
        </a:p>
      </dgm:t>
    </dgm:pt>
    <dgm:pt modelId="{B16CC45A-6F7D-41CD-A784-61B8A6C3E2D4}" type="sibTrans" cxnId="{735D7306-0E89-4499-B324-B7D7EA40DDBB}">
      <dgm:prSet/>
      <dgm:spPr/>
      <dgm:t>
        <a:bodyPr/>
        <a:lstStyle/>
        <a:p>
          <a:endParaRPr lang="en-US"/>
        </a:p>
      </dgm:t>
    </dgm:pt>
    <dgm:pt modelId="{81EDF276-FFCD-49CC-A2AE-8E7815653D4A}" type="pres">
      <dgm:prSet presAssocID="{AE494A3A-7243-472E-8848-8D895A6AC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43498D3-DC21-4F47-B949-26DC48E9D782}" type="pres">
      <dgm:prSet presAssocID="{0895738D-8CB8-47BD-B1D3-9163A06433E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267F7ED-495B-4FDA-942D-5D07A47C29A8}" type="pres">
      <dgm:prSet presAssocID="{E3129983-6C77-403E-9577-CD890B039487}" presName="sibTrans" presStyleCnt="0"/>
      <dgm:spPr/>
    </dgm:pt>
    <dgm:pt modelId="{6E08D920-C503-4E22-8C0A-34093FEFD5BD}" type="pres">
      <dgm:prSet presAssocID="{62F0E266-D1F5-41C8-85CC-B5E08CBFB30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10C0A01-0EDC-4CEE-ADCD-7D1365F24844}" srcId="{AE494A3A-7243-472E-8848-8D895A6AC913}" destId="{0895738D-8CB8-47BD-B1D3-9163A06433E9}" srcOrd="0" destOrd="0" parTransId="{335B4D7F-2507-4991-A857-4E442091DBCA}" sibTransId="{E3129983-6C77-403E-9577-CD890B039487}"/>
    <dgm:cxn modelId="{735D7306-0E89-4499-B324-B7D7EA40DDBB}" srcId="{AE494A3A-7243-472E-8848-8D895A6AC913}" destId="{62F0E266-D1F5-41C8-85CC-B5E08CBFB302}" srcOrd="1" destOrd="0" parTransId="{2EFB5271-3409-4487-B838-C7BC6A96BA19}" sibTransId="{B16CC45A-6F7D-41CD-A784-61B8A6C3E2D4}"/>
    <dgm:cxn modelId="{8DFBE63A-BDA2-4298-BB5E-B3A5BC51B7A2}" type="presOf" srcId="{62F0E266-D1F5-41C8-85CC-B5E08CBFB302}" destId="{6E08D920-C503-4E22-8C0A-34093FEFD5BD}" srcOrd="0" destOrd="0" presId="urn:microsoft.com/office/officeart/2005/8/layout/default"/>
    <dgm:cxn modelId="{DCA459C8-68CF-4AA2-A5A7-294D65BBDFA5}" type="presOf" srcId="{AE494A3A-7243-472E-8848-8D895A6AC913}" destId="{81EDF276-FFCD-49CC-A2AE-8E7815653D4A}" srcOrd="0" destOrd="0" presId="urn:microsoft.com/office/officeart/2005/8/layout/default"/>
    <dgm:cxn modelId="{C696E9D5-981E-4E57-BBC6-9B8BAD95275D}" type="presOf" srcId="{0895738D-8CB8-47BD-B1D3-9163A06433E9}" destId="{243498D3-DC21-4F47-B949-26DC48E9D782}" srcOrd="0" destOrd="0" presId="urn:microsoft.com/office/officeart/2005/8/layout/default"/>
    <dgm:cxn modelId="{475CF0A5-2EE8-4B7E-8B5B-F955796FC7AC}" type="presParOf" srcId="{81EDF276-FFCD-49CC-A2AE-8E7815653D4A}" destId="{243498D3-DC21-4F47-B949-26DC48E9D782}" srcOrd="0" destOrd="0" presId="urn:microsoft.com/office/officeart/2005/8/layout/default"/>
    <dgm:cxn modelId="{68FF15DC-4929-4776-894C-8901CB075141}" type="presParOf" srcId="{81EDF276-FFCD-49CC-A2AE-8E7815653D4A}" destId="{5267F7ED-495B-4FDA-942D-5D07A47C29A8}" srcOrd="1" destOrd="0" presId="urn:microsoft.com/office/officeart/2005/8/layout/default"/>
    <dgm:cxn modelId="{C40C9A8C-82EF-4434-A893-9064BDC5A77E}" type="presParOf" srcId="{81EDF276-FFCD-49CC-A2AE-8E7815653D4A}" destId="{6E08D920-C503-4E22-8C0A-34093FEFD5B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48C93-B0B8-4110-9744-BAA923B0D0D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6F91B8-8B24-4C4B-9794-0F86463AE513}">
      <dgm:prSet custT="1"/>
      <dgm:spPr/>
      <dgm:t>
        <a:bodyPr/>
        <a:lstStyle/>
        <a:p>
          <a:r>
            <a:rPr lang="sk-SK" sz="2400" dirty="0"/>
            <a:t>Čítanie o ľuďoch bez domova, zanedbávaných deťoch, starých ľuďoch </a:t>
          </a:r>
          <a:endParaRPr lang="en-US" sz="2400" dirty="0"/>
        </a:p>
      </dgm:t>
    </dgm:pt>
    <dgm:pt modelId="{13CF34E7-8AC7-4B37-B39C-1A4803C40C9C}" type="parTrans" cxnId="{490FDCBA-BB0F-4205-B741-75FBA7C1D309}">
      <dgm:prSet/>
      <dgm:spPr/>
      <dgm:t>
        <a:bodyPr/>
        <a:lstStyle/>
        <a:p>
          <a:endParaRPr lang="en-US"/>
        </a:p>
      </dgm:t>
    </dgm:pt>
    <dgm:pt modelId="{9B73380B-60BD-4833-A719-DF575ADFAC5E}" type="sibTrans" cxnId="{490FDCBA-BB0F-4205-B741-75FBA7C1D309}">
      <dgm:prSet/>
      <dgm:spPr/>
      <dgm:t>
        <a:bodyPr/>
        <a:lstStyle/>
        <a:p>
          <a:endParaRPr lang="en-US"/>
        </a:p>
      </dgm:t>
    </dgm:pt>
    <dgm:pt modelId="{A5551D5A-1547-41AA-864C-9531FAF79EF6}">
      <dgm:prSet custT="1"/>
      <dgm:spPr/>
      <dgm:t>
        <a:bodyPr/>
        <a:lstStyle/>
        <a:p>
          <a:r>
            <a:rPr lang="sk-SK" sz="2800" dirty="0"/>
            <a:t>Diskusia, návrhy riešenia situácií</a:t>
          </a:r>
          <a:endParaRPr lang="en-US" sz="2800" dirty="0"/>
        </a:p>
      </dgm:t>
    </dgm:pt>
    <dgm:pt modelId="{71C02336-5E53-47B1-9CF3-96874ECB33DA}" type="parTrans" cxnId="{342B7B5E-3191-4581-B80A-9E8BD16B560B}">
      <dgm:prSet/>
      <dgm:spPr/>
      <dgm:t>
        <a:bodyPr/>
        <a:lstStyle/>
        <a:p>
          <a:endParaRPr lang="en-US"/>
        </a:p>
      </dgm:t>
    </dgm:pt>
    <dgm:pt modelId="{6C054C27-46FB-4334-AE7D-AFF6503713BF}" type="sibTrans" cxnId="{342B7B5E-3191-4581-B80A-9E8BD16B560B}">
      <dgm:prSet/>
      <dgm:spPr/>
      <dgm:t>
        <a:bodyPr/>
        <a:lstStyle/>
        <a:p>
          <a:endParaRPr lang="en-US"/>
        </a:p>
      </dgm:t>
    </dgm:pt>
    <dgm:pt modelId="{D87DD8C3-7435-4C67-AD20-06BED50D57CD}">
      <dgm:prSet custT="1"/>
      <dgm:spPr/>
      <dgm:t>
        <a:bodyPr/>
        <a:lstStyle/>
        <a:p>
          <a:r>
            <a:rPr lang="sk-SK" sz="2800" dirty="0"/>
            <a:t>Hranie rolí</a:t>
          </a:r>
          <a:endParaRPr lang="en-US" sz="2800" dirty="0"/>
        </a:p>
      </dgm:t>
    </dgm:pt>
    <dgm:pt modelId="{FDB78E58-A5FE-4F05-8181-E843310F8B28}" type="parTrans" cxnId="{F1B2CA73-D5F4-4EB7-8F55-4BCEF5D39D35}">
      <dgm:prSet/>
      <dgm:spPr/>
      <dgm:t>
        <a:bodyPr/>
        <a:lstStyle/>
        <a:p>
          <a:endParaRPr lang="en-US"/>
        </a:p>
      </dgm:t>
    </dgm:pt>
    <dgm:pt modelId="{41025CFA-B365-40A7-80C5-AD11D3E85C8F}" type="sibTrans" cxnId="{F1B2CA73-D5F4-4EB7-8F55-4BCEF5D39D35}">
      <dgm:prSet/>
      <dgm:spPr/>
      <dgm:t>
        <a:bodyPr/>
        <a:lstStyle/>
        <a:p>
          <a:endParaRPr lang="en-US"/>
        </a:p>
      </dgm:t>
    </dgm:pt>
    <dgm:pt modelId="{0ACB7269-DE35-4BE2-BE46-F657E95F0B96}" type="pres">
      <dgm:prSet presAssocID="{75148C93-B0B8-4110-9744-BAA923B0D0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D677E397-0C3B-43B3-89BF-2CCF2C4A236C}" type="pres">
      <dgm:prSet presAssocID="{826F91B8-8B24-4C4B-9794-0F86463AE513}" presName="hierRoot1" presStyleCnt="0"/>
      <dgm:spPr/>
    </dgm:pt>
    <dgm:pt modelId="{3B61BBA3-C4E8-4B42-B07E-A2149A959EF8}" type="pres">
      <dgm:prSet presAssocID="{826F91B8-8B24-4C4B-9794-0F86463AE513}" presName="composite" presStyleCnt="0"/>
      <dgm:spPr/>
    </dgm:pt>
    <dgm:pt modelId="{38554E81-4C11-4FCD-80F8-79BA204180E9}" type="pres">
      <dgm:prSet presAssocID="{826F91B8-8B24-4C4B-9794-0F86463AE513}" presName="background" presStyleLbl="node0" presStyleIdx="0" presStyleCnt="3"/>
      <dgm:spPr/>
    </dgm:pt>
    <dgm:pt modelId="{3B94B59C-0E9F-4665-98AA-8AB811CA1AC5}" type="pres">
      <dgm:prSet presAssocID="{826F91B8-8B24-4C4B-9794-0F86463AE513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2E3553A-1339-44B8-9A6F-F508A840BD35}" type="pres">
      <dgm:prSet presAssocID="{826F91B8-8B24-4C4B-9794-0F86463AE513}" presName="hierChild2" presStyleCnt="0"/>
      <dgm:spPr/>
    </dgm:pt>
    <dgm:pt modelId="{534EDE3D-CB94-45E0-B689-7CBD13729FDB}" type="pres">
      <dgm:prSet presAssocID="{A5551D5A-1547-41AA-864C-9531FAF79EF6}" presName="hierRoot1" presStyleCnt="0"/>
      <dgm:spPr/>
    </dgm:pt>
    <dgm:pt modelId="{EE15C620-4054-4FA6-B9ED-FF402E130F88}" type="pres">
      <dgm:prSet presAssocID="{A5551D5A-1547-41AA-864C-9531FAF79EF6}" presName="composite" presStyleCnt="0"/>
      <dgm:spPr/>
    </dgm:pt>
    <dgm:pt modelId="{D473F011-A978-4461-80BF-BDFC1664073C}" type="pres">
      <dgm:prSet presAssocID="{A5551D5A-1547-41AA-864C-9531FAF79EF6}" presName="background" presStyleLbl="node0" presStyleIdx="1" presStyleCnt="3"/>
      <dgm:spPr/>
    </dgm:pt>
    <dgm:pt modelId="{2DAFE7F1-B477-491C-8ED8-28C6716CA369}" type="pres">
      <dgm:prSet presAssocID="{A5551D5A-1547-41AA-864C-9531FAF79EF6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C76BB45-CF39-463D-B9B6-CD14D63E0BD8}" type="pres">
      <dgm:prSet presAssocID="{A5551D5A-1547-41AA-864C-9531FAF79EF6}" presName="hierChild2" presStyleCnt="0"/>
      <dgm:spPr/>
    </dgm:pt>
    <dgm:pt modelId="{E034E0FB-6BB6-4D91-96CF-C970EDFC84E4}" type="pres">
      <dgm:prSet presAssocID="{D87DD8C3-7435-4C67-AD20-06BED50D57CD}" presName="hierRoot1" presStyleCnt="0"/>
      <dgm:spPr/>
    </dgm:pt>
    <dgm:pt modelId="{AD873B6F-9552-4128-9A48-D4988C9B472F}" type="pres">
      <dgm:prSet presAssocID="{D87DD8C3-7435-4C67-AD20-06BED50D57CD}" presName="composite" presStyleCnt="0"/>
      <dgm:spPr/>
    </dgm:pt>
    <dgm:pt modelId="{323A99D9-EAB2-4C86-ACC1-7A36F17F2C58}" type="pres">
      <dgm:prSet presAssocID="{D87DD8C3-7435-4C67-AD20-06BED50D57CD}" presName="background" presStyleLbl="node0" presStyleIdx="2" presStyleCnt="3"/>
      <dgm:spPr/>
    </dgm:pt>
    <dgm:pt modelId="{179CD1B8-4C96-48C7-B96A-D55D83D1DAE2}" type="pres">
      <dgm:prSet presAssocID="{D87DD8C3-7435-4C67-AD20-06BED50D57CD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BEED6B7-34AB-4D15-B37A-7A9643A9E5DB}" type="pres">
      <dgm:prSet presAssocID="{D87DD8C3-7435-4C67-AD20-06BED50D57CD}" presName="hierChild2" presStyleCnt="0"/>
      <dgm:spPr/>
    </dgm:pt>
  </dgm:ptLst>
  <dgm:cxnLst>
    <dgm:cxn modelId="{EFCBE0E9-EC70-4D71-9F2F-2393DF99EBA7}" type="presOf" srcId="{826F91B8-8B24-4C4B-9794-0F86463AE513}" destId="{3B94B59C-0E9F-4665-98AA-8AB811CA1AC5}" srcOrd="0" destOrd="0" presId="urn:microsoft.com/office/officeart/2005/8/layout/hierarchy1"/>
    <dgm:cxn modelId="{683225B1-ED51-4E9C-8E86-DB667440B5D7}" type="presOf" srcId="{D87DD8C3-7435-4C67-AD20-06BED50D57CD}" destId="{179CD1B8-4C96-48C7-B96A-D55D83D1DAE2}" srcOrd="0" destOrd="0" presId="urn:microsoft.com/office/officeart/2005/8/layout/hierarchy1"/>
    <dgm:cxn modelId="{5DBFBD29-2411-4368-BB92-C599234C430A}" type="presOf" srcId="{A5551D5A-1547-41AA-864C-9531FAF79EF6}" destId="{2DAFE7F1-B477-491C-8ED8-28C6716CA369}" srcOrd="0" destOrd="0" presId="urn:microsoft.com/office/officeart/2005/8/layout/hierarchy1"/>
    <dgm:cxn modelId="{490FDCBA-BB0F-4205-B741-75FBA7C1D309}" srcId="{75148C93-B0B8-4110-9744-BAA923B0D0D6}" destId="{826F91B8-8B24-4C4B-9794-0F86463AE513}" srcOrd="0" destOrd="0" parTransId="{13CF34E7-8AC7-4B37-B39C-1A4803C40C9C}" sibTransId="{9B73380B-60BD-4833-A719-DF575ADFAC5E}"/>
    <dgm:cxn modelId="{F1B2CA73-D5F4-4EB7-8F55-4BCEF5D39D35}" srcId="{75148C93-B0B8-4110-9744-BAA923B0D0D6}" destId="{D87DD8C3-7435-4C67-AD20-06BED50D57CD}" srcOrd="2" destOrd="0" parTransId="{FDB78E58-A5FE-4F05-8181-E843310F8B28}" sibTransId="{41025CFA-B365-40A7-80C5-AD11D3E85C8F}"/>
    <dgm:cxn modelId="{342B7B5E-3191-4581-B80A-9E8BD16B560B}" srcId="{75148C93-B0B8-4110-9744-BAA923B0D0D6}" destId="{A5551D5A-1547-41AA-864C-9531FAF79EF6}" srcOrd="1" destOrd="0" parTransId="{71C02336-5E53-47B1-9CF3-96874ECB33DA}" sibTransId="{6C054C27-46FB-4334-AE7D-AFF6503713BF}"/>
    <dgm:cxn modelId="{ADD6CFC7-24D1-41B6-BF1E-72070473E148}" type="presOf" srcId="{75148C93-B0B8-4110-9744-BAA923B0D0D6}" destId="{0ACB7269-DE35-4BE2-BE46-F657E95F0B96}" srcOrd="0" destOrd="0" presId="urn:microsoft.com/office/officeart/2005/8/layout/hierarchy1"/>
    <dgm:cxn modelId="{53F4139F-A705-4497-A735-3960C48FEB2E}" type="presParOf" srcId="{0ACB7269-DE35-4BE2-BE46-F657E95F0B96}" destId="{D677E397-0C3B-43B3-89BF-2CCF2C4A236C}" srcOrd="0" destOrd="0" presId="urn:microsoft.com/office/officeart/2005/8/layout/hierarchy1"/>
    <dgm:cxn modelId="{603F2597-8AFE-4427-AB2B-516D5736E0B6}" type="presParOf" srcId="{D677E397-0C3B-43B3-89BF-2CCF2C4A236C}" destId="{3B61BBA3-C4E8-4B42-B07E-A2149A959EF8}" srcOrd="0" destOrd="0" presId="urn:microsoft.com/office/officeart/2005/8/layout/hierarchy1"/>
    <dgm:cxn modelId="{78489DAA-E070-48EB-B694-59EE5EF36D81}" type="presParOf" srcId="{3B61BBA3-C4E8-4B42-B07E-A2149A959EF8}" destId="{38554E81-4C11-4FCD-80F8-79BA204180E9}" srcOrd="0" destOrd="0" presId="urn:microsoft.com/office/officeart/2005/8/layout/hierarchy1"/>
    <dgm:cxn modelId="{2891FA74-5162-4E61-AFB8-11FD62CAD929}" type="presParOf" srcId="{3B61BBA3-C4E8-4B42-B07E-A2149A959EF8}" destId="{3B94B59C-0E9F-4665-98AA-8AB811CA1AC5}" srcOrd="1" destOrd="0" presId="urn:microsoft.com/office/officeart/2005/8/layout/hierarchy1"/>
    <dgm:cxn modelId="{367433EA-C50B-4B50-9308-692B99BE0746}" type="presParOf" srcId="{D677E397-0C3B-43B3-89BF-2CCF2C4A236C}" destId="{62E3553A-1339-44B8-9A6F-F508A840BD35}" srcOrd="1" destOrd="0" presId="urn:microsoft.com/office/officeart/2005/8/layout/hierarchy1"/>
    <dgm:cxn modelId="{87B97A96-A753-43A2-B4F5-5A12C3F666CC}" type="presParOf" srcId="{0ACB7269-DE35-4BE2-BE46-F657E95F0B96}" destId="{534EDE3D-CB94-45E0-B689-7CBD13729FDB}" srcOrd="1" destOrd="0" presId="urn:microsoft.com/office/officeart/2005/8/layout/hierarchy1"/>
    <dgm:cxn modelId="{BCBA0991-3FD3-4063-AC1A-162F4C7AA832}" type="presParOf" srcId="{534EDE3D-CB94-45E0-B689-7CBD13729FDB}" destId="{EE15C620-4054-4FA6-B9ED-FF402E130F88}" srcOrd="0" destOrd="0" presId="urn:microsoft.com/office/officeart/2005/8/layout/hierarchy1"/>
    <dgm:cxn modelId="{3D9AB16B-B979-4044-8964-54C3C5719202}" type="presParOf" srcId="{EE15C620-4054-4FA6-B9ED-FF402E130F88}" destId="{D473F011-A978-4461-80BF-BDFC1664073C}" srcOrd="0" destOrd="0" presId="urn:microsoft.com/office/officeart/2005/8/layout/hierarchy1"/>
    <dgm:cxn modelId="{62F35BBE-D043-4669-83A6-DF1FB1AF08C7}" type="presParOf" srcId="{EE15C620-4054-4FA6-B9ED-FF402E130F88}" destId="{2DAFE7F1-B477-491C-8ED8-28C6716CA369}" srcOrd="1" destOrd="0" presId="urn:microsoft.com/office/officeart/2005/8/layout/hierarchy1"/>
    <dgm:cxn modelId="{732A0D4A-6ACA-4FE5-9290-7012F71B6473}" type="presParOf" srcId="{534EDE3D-CB94-45E0-B689-7CBD13729FDB}" destId="{3C76BB45-CF39-463D-B9B6-CD14D63E0BD8}" srcOrd="1" destOrd="0" presId="urn:microsoft.com/office/officeart/2005/8/layout/hierarchy1"/>
    <dgm:cxn modelId="{4CF73E54-D11E-45C2-A83A-B0CF11D776E2}" type="presParOf" srcId="{0ACB7269-DE35-4BE2-BE46-F657E95F0B96}" destId="{E034E0FB-6BB6-4D91-96CF-C970EDFC84E4}" srcOrd="2" destOrd="0" presId="urn:microsoft.com/office/officeart/2005/8/layout/hierarchy1"/>
    <dgm:cxn modelId="{B6E26B05-730C-4663-A127-0FDA8D8E16CB}" type="presParOf" srcId="{E034E0FB-6BB6-4D91-96CF-C970EDFC84E4}" destId="{AD873B6F-9552-4128-9A48-D4988C9B472F}" srcOrd="0" destOrd="0" presId="urn:microsoft.com/office/officeart/2005/8/layout/hierarchy1"/>
    <dgm:cxn modelId="{FCA93F01-1567-45D5-A96A-E9F85D71F7A1}" type="presParOf" srcId="{AD873B6F-9552-4128-9A48-D4988C9B472F}" destId="{323A99D9-EAB2-4C86-ACC1-7A36F17F2C58}" srcOrd="0" destOrd="0" presId="urn:microsoft.com/office/officeart/2005/8/layout/hierarchy1"/>
    <dgm:cxn modelId="{D9FE082C-0EE3-4493-8960-A3284D2C2AA3}" type="presParOf" srcId="{AD873B6F-9552-4128-9A48-D4988C9B472F}" destId="{179CD1B8-4C96-48C7-B96A-D55D83D1DAE2}" srcOrd="1" destOrd="0" presId="urn:microsoft.com/office/officeart/2005/8/layout/hierarchy1"/>
    <dgm:cxn modelId="{98F2EE7B-9E3A-4799-BB37-8B6B6437BC55}" type="presParOf" srcId="{E034E0FB-6BB6-4D91-96CF-C970EDFC84E4}" destId="{4BEED6B7-34AB-4D15-B37A-7A9643A9E5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43E214-A0A5-4F72-A435-FE6E4F4E5C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09F926-DB94-4B7D-9D10-EA7D80F425DE}">
      <dgm:prSet custT="1"/>
      <dgm:spPr/>
      <dgm:t>
        <a:bodyPr/>
        <a:lstStyle/>
        <a:p>
          <a:r>
            <a:rPr lang="sk-SK" sz="2800" dirty="0"/>
            <a:t>Čítanie biblických príbehov,       aktualizácia (NBV)</a:t>
          </a:r>
          <a:endParaRPr lang="en-US" sz="2800" dirty="0"/>
        </a:p>
      </dgm:t>
    </dgm:pt>
    <dgm:pt modelId="{265CB7AE-FB91-4027-A2DC-F135D7551DF0}" type="parTrans" cxnId="{FBB67EF7-2B48-4072-BF0F-F76AC6121625}">
      <dgm:prSet/>
      <dgm:spPr/>
      <dgm:t>
        <a:bodyPr/>
        <a:lstStyle/>
        <a:p>
          <a:endParaRPr lang="en-US"/>
        </a:p>
      </dgm:t>
    </dgm:pt>
    <dgm:pt modelId="{BAF5C765-971F-4A68-AE23-293CFED17A9D}" type="sibTrans" cxnId="{FBB67EF7-2B48-4072-BF0F-F76AC6121625}">
      <dgm:prSet/>
      <dgm:spPr/>
      <dgm:t>
        <a:bodyPr/>
        <a:lstStyle/>
        <a:p>
          <a:endParaRPr lang="en-US"/>
        </a:p>
      </dgm:t>
    </dgm:pt>
    <dgm:pt modelId="{A9410D38-928B-482A-92F1-C08C0F246DC8}">
      <dgm:prSet custT="1"/>
      <dgm:spPr/>
      <dgm:t>
        <a:bodyPr/>
        <a:lstStyle/>
        <a:p>
          <a:r>
            <a:rPr lang="sk-SK" sz="2800" dirty="0"/>
            <a:t>Hlbšie poznanie vlastnej rodiny – príbehy, spoločné zážitky s rodinou </a:t>
          </a:r>
          <a:endParaRPr lang="en-US" sz="2800" dirty="0"/>
        </a:p>
      </dgm:t>
    </dgm:pt>
    <dgm:pt modelId="{C2CAFC94-5BE7-43F6-92A9-F9F9ED3E076F}" type="parTrans" cxnId="{B8235091-44FE-4BED-ACEB-3512474277F2}">
      <dgm:prSet/>
      <dgm:spPr/>
      <dgm:t>
        <a:bodyPr/>
        <a:lstStyle/>
        <a:p>
          <a:endParaRPr lang="en-US"/>
        </a:p>
      </dgm:t>
    </dgm:pt>
    <dgm:pt modelId="{E3D7B4FA-DCF1-490A-ADBC-41469CAF2221}" type="sibTrans" cxnId="{B8235091-44FE-4BED-ACEB-3512474277F2}">
      <dgm:prSet/>
      <dgm:spPr/>
      <dgm:t>
        <a:bodyPr/>
        <a:lstStyle/>
        <a:p>
          <a:endParaRPr lang="en-US"/>
        </a:p>
      </dgm:t>
    </dgm:pt>
    <dgm:pt modelId="{5FA8AC55-4557-47F4-9642-192B6B106C09}">
      <dgm:prSet custT="1"/>
      <dgm:spPr/>
      <dgm:t>
        <a:bodyPr/>
        <a:lstStyle/>
        <a:p>
          <a:r>
            <a:rPr lang="sk-SK" sz="2800" dirty="0"/>
            <a:t>Úcta k starým, chorým a postihnutým ľuďom – čítanie príbehov zo života, diskusia</a:t>
          </a:r>
          <a:endParaRPr lang="en-US" sz="2800" dirty="0"/>
        </a:p>
      </dgm:t>
    </dgm:pt>
    <dgm:pt modelId="{49E537DB-03B5-4141-A659-901958E2326D}" type="parTrans" cxnId="{D6FC6A01-41F5-4030-AF57-C5FF076D7B34}">
      <dgm:prSet/>
      <dgm:spPr/>
      <dgm:t>
        <a:bodyPr/>
        <a:lstStyle/>
        <a:p>
          <a:endParaRPr lang="en-US"/>
        </a:p>
      </dgm:t>
    </dgm:pt>
    <dgm:pt modelId="{F28B8B7B-E3FA-4C3A-80AD-F235FA75324F}" type="sibTrans" cxnId="{D6FC6A01-41F5-4030-AF57-C5FF076D7B34}">
      <dgm:prSet/>
      <dgm:spPr/>
      <dgm:t>
        <a:bodyPr/>
        <a:lstStyle/>
        <a:p>
          <a:endParaRPr lang="en-US"/>
        </a:p>
      </dgm:t>
    </dgm:pt>
    <dgm:pt modelId="{138CA8D9-17E5-4EE0-B0DF-9584BBD63F14}" type="pres">
      <dgm:prSet presAssocID="{8743E214-A0A5-4F72-A435-FE6E4F4E5C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A834F3B1-9D6D-48A0-996D-D4CEA686F969}" type="pres">
      <dgm:prSet presAssocID="{7B09F926-DB94-4B7D-9D10-EA7D80F425DE}" presName="parentText" presStyleLbl="node1" presStyleIdx="0" presStyleCnt="3" custLinFactY="-31324" custLinFactNeighborX="-3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471E15E-92D2-4315-97E9-F73FDA11E65D}" type="pres">
      <dgm:prSet presAssocID="{BAF5C765-971F-4A68-AE23-293CFED17A9D}" presName="spacer" presStyleCnt="0"/>
      <dgm:spPr/>
    </dgm:pt>
    <dgm:pt modelId="{DACADADE-0E3F-481C-9262-4CDCF01BD8AE}" type="pres">
      <dgm:prSet presAssocID="{A9410D38-928B-482A-92F1-C08C0F246D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F56FC9B-5652-4FC4-93B4-DE6C051889F0}" type="pres">
      <dgm:prSet presAssocID="{E3D7B4FA-DCF1-490A-ADBC-41469CAF2221}" presName="spacer" presStyleCnt="0"/>
      <dgm:spPr/>
    </dgm:pt>
    <dgm:pt modelId="{B5CEFCC0-6EE1-4394-AB1A-6658418059C7}" type="pres">
      <dgm:prSet presAssocID="{5FA8AC55-4557-47F4-9642-192B6B106C09}" presName="parentText" presStyleLbl="node1" presStyleIdx="2" presStyleCnt="3" custLinFactNeighborX="-90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13BD400-8AE2-4E65-BB46-AFE6475C7A62}" type="presOf" srcId="{A9410D38-928B-482A-92F1-C08C0F246DC8}" destId="{DACADADE-0E3F-481C-9262-4CDCF01BD8AE}" srcOrd="0" destOrd="0" presId="urn:microsoft.com/office/officeart/2005/8/layout/vList2"/>
    <dgm:cxn modelId="{AB858D36-64AE-40B3-BD78-CC3B29F4D095}" type="presOf" srcId="{8743E214-A0A5-4F72-A435-FE6E4F4E5CD7}" destId="{138CA8D9-17E5-4EE0-B0DF-9584BBD63F14}" srcOrd="0" destOrd="0" presId="urn:microsoft.com/office/officeart/2005/8/layout/vList2"/>
    <dgm:cxn modelId="{B8235091-44FE-4BED-ACEB-3512474277F2}" srcId="{8743E214-A0A5-4F72-A435-FE6E4F4E5CD7}" destId="{A9410D38-928B-482A-92F1-C08C0F246DC8}" srcOrd="1" destOrd="0" parTransId="{C2CAFC94-5BE7-43F6-92A9-F9F9ED3E076F}" sibTransId="{E3D7B4FA-DCF1-490A-ADBC-41469CAF2221}"/>
    <dgm:cxn modelId="{D6FC6A01-41F5-4030-AF57-C5FF076D7B34}" srcId="{8743E214-A0A5-4F72-A435-FE6E4F4E5CD7}" destId="{5FA8AC55-4557-47F4-9642-192B6B106C09}" srcOrd="2" destOrd="0" parTransId="{49E537DB-03B5-4141-A659-901958E2326D}" sibTransId="{F28B8B7B-E3FA-4C3A-80AD-F235FA75324F}"/>
    <dgm:cxn modelId="{FBB67EF7-2B48-4072-BF0F-F76AC6121625}" srcId="{8743E214-A0A5-4F72-A435-FE6E4F4E5CD7}" destId="{7B09F926-DB94-4B7D-9D10-EA7D80F425DE}" srcOrd="0" destOrd="0" parTransId="{265CB7AE-FB91-4027-A2DC-F135D7551DF0}" sibTransId="{BAF5C765-971F-4A68-AE23-293CFED17A9D}"/>
    <dgm:cxn modelId="{1C39EC58-FBA8-4DAD-82B5-9C7FC64A6E0C}" type="presOf" srcId="{5FA8AC55-4557-47F4-9642-192B6B106C09}" destId="{B5CEFCC0-6EE1-4394-AB1A-6658418059C7}" srcOrd="0" destOrd="0" presId="urn:microsoft.com/office/officeart/2005/8/layout/vList2"/>
    <dgm:cxn modelId="{B0F7100B-9B67-441E-850F-25A901AA2A1D}" type="presOf" srcId="{7B09F926-DB94-4B7D-9D10-EA7D80F425DE}" destId="{A834F3B1-9D6D-48A0-996D-D4CEA686F969}" srcOrd="0" destOrd="0" presId="urn:microsoft.com/office/officeart/2005/8/layout/vList2"/>
    <dgm:cxn modelId="{771951A2-2DBD-4A8A-96B3-BB2E36777468}" type="presParOf" srcId="{138CA8D9-17E5-4EE0-B0DF-9584BBD63F14}" destId="{A834F3B1-9D6D-48A0-996D-D4CEA686F969}" srcOrd="0" destOrd="0" presId="urn:microsoft.com/office/officeart/2005/8/layout/vList2"/>
    <dgm:cxn modelId="{16ACD77A-7849-44E4-A41E-860F61A062BF}" type="presParOf" srcId="{138CA8D9-17E5-4EE0-B0DF-9584BBD63F14}" destId="{9471E15E-92D2-4315-97E9-F73FDA11E65D}" srcOrd="1" destOrd="0" presId="urn:microsoft.com/office/officeart/2005/8/layout/vList2"/>
    <dgm:cxn modelId="{D3EEE445-29F6-4A43-BF1D-285E99B45C0C}" type="presParOf" srcId="{138CA8D9-17E5-4EE0-B0DF-9584BBD63F14}" destId="{DACADADE-0E3F-481C-9262-4CDCF01BD8AE}" srcOrd="2" destOrd="0" presId="urn:microsoft.com/office/officeart/2005/8/layout/vList2"/>
    <dgm:cxn modelId="{7BBE3CAE-4D7E-4EC3-AB25-FD135FD4F558}" type="presParOf" srcId="{138CA8D9-17E5-4EE0-B0DF-9584BBD63F14}" destId="{3F56FC9B-5652-4FC4-93B4-DE6C051889F0}" srcOrd="3" destOrd="0" presId="urn:microsoft.com/office/officeart/2005/8/layout/vList2"/>
    <dgm:cxn modelId="{A9E7F1CF-61AE-41FC-BF46-6F9A7E6D9CB2}" type="presParOf" srcId="{138CA8D9-17E5-4EE0-B0DF-9584BBD63F14}" destId="{B5CEFCC0-6EE1-4394-AB1A-6658418059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CFDA82-179D-42CA-8CB9-09F9D33FFFF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39CD37-3EA4-43B4-961C-5CDA06E4F991}">
      <dgm:prSet custT="1"/>
      <dgm:spPr/>
      <dgm:t>
        <a:bodyPr/>
        <a:lstStyle/>
        <a:p>
          <a:r>
            <a:rPr lang="sk-SK" sz="2000" b="0" dirty="0"/>
            <a:t>Práca s Bibliou, vyhľadávanie informácií pomocou licitácií</a:t>
          </a:r>
          <a:endParaRPr lang="en-US" sz="2000" b="0" dirty="0"/>
        </a:p>
      </dgm:t>
    </dgm:pt>
    <dgm:pt modelId="{F19E79C9-63C1-4039-BDBE-719A4D41A6FD}" type="parTrans" cxnId="{4646D168-D642-40CC-A012-1BBD6997B9AC}">
      <dgm:prSet/>
      <dgm:spPr/>
      <dgm:t>
        <a:bodyPr/>
        <a:lstStyle/>
        <a:p>
          <a:endParaRPr lang="en-US"/>
        </a:p>
      </dgm:t>
    </dgm:pt>
    <dgm:pt modelId="{FF99C4BD-389E-4598-9BF3-C6D636E01987}" type="sibTrans" cxnId="{4646D168-D642-40CC-A012-1BBD6997B9AC}">
      <dgm:prSet/>
      <dgm:spPr/>
      <dgm:t>
        <a:bodyPr/>
        <a:lstStyle/>
        <a:p>
          <a:endParaRPr lang="en-US"/>
        </a:p>
      </dgm:t>
    </dgm:pt>
    <dgm:pt modelId="{B48FDCA2-CAE4-4CCC-88CD-44BEED59B3EF}">
      <dgm:prSet custT="1"/>
      <dgm:spPr/>
      <dgm:t>
        <a:bodyPr/>
        <a:lstStyle/>
        <a:p>
          <a:r>
            <a:rPr lang="sk-SK" sz="2000" b="0" dirty="0"/>
            <a:t>Transformácia teoretických poznatkov do praktického života</a:t>
          </a:r>
          <a:endParaRPr lang="en-US" sz="2000" b="0" dirty="0"/>
        </a:p>
      </dgm:t>
    </dgm:pt>
    <dgm:pt modelId="{39B6DEA3-91C2-4296-8824-C4E57513306D}" type="parTrans" cxnId="{44414118-773B-4F3B-83C9-18A2B2705216}">
      <dgm:prSet/>
      <dgm:spPr/>
      <dgm:t>
        <a:bodyPr/>
        <a:lstStyle/>
        <a:p>
          <a:endParaRPr lang="en-US"/>
        </a:p>
      </dgm:t>
    </dgm:pt>
    <dgm:pt modelId="{C1AA672D-DC83-4C86-B384-FC2DFB11EF22}" type="sibTrans" cxnId="{44414118-773B-4F3B-83C9-18A2B2705216}">
      <dgm:prSet/>
      <dgm:spPr/>
      <dgm:t>
        <a:bodyPr/>
        <a:lstStyle/>
        <a:p>
          <a:endParaRPr lang="en-US"/>
        </a:p>
      </dgm:t>
    </dgm:pt>
    <dgm:pt modelId="{4FC38027-DC81-4269-BC00-C2D3FBC264BF}">
      <dgm:prSet custT="1"/>
      <dgm:spPr/>
      <dgm:t>
        <a:bodyPr/>
        <a:lstStyle/>
        <a:p>
          <a:r>
            <a:rPr lang="sk-SK" sz="2000" b="0" dirty="0"/>
            <a:t>Tvorba metodických materiálov, testov, úloh na zvýšenie úrovne čitateľských zručností</a:t>
          </a:r>
          <a:endParaRPr lang="en-US" sz="2000" b="0" dirty="0"/>
        </a:p>
      </dgm:t>
    </dgm:pt>
    <dgm:pt modelId="{038F55BF-EE1F-4142-B4DE-DD1A3A482A34}" type="parTrans" cxnId="{C2A3561B-76ED-4761-B020-744A074FA778}">
      <dgm:prSet/>
      <dgm:spPr/>
      <dgm:t>
        <a:bodyPr/>
        <a:lstStyle/>
        <a:p>
          <a:endParaRPr lang="en-US"/>
        </a:p>
      </dgm:t>
    </dgm:pt>
    <dgm:pt modelId="{4449325A-4A9F-4BBE-A1AE-0FB91D69BD7E}" type="sibTrans" cxnId="{C2A3561B-76ED-4761-B020-744A074FA778}">
      <dgm:prSet/>
      <dgm:spPr/>
      <dgm:t>
        <a:bodyPr/>
        <a:lstStyle/>
        <a:p>
          <a:endParaRPr lang="en-US"/>
        </a:p>
      </dgm:t>
    </dgm:pt>
    <dgm:pt modelId="{D56028CA-462F-4108-9965-69F0BFC69F7F}">
      <dgm:prSet custT="1"/>
      <dgm:spPr/>
      <dgm:t>
        <a:bodyPr/>
        <a:lstStyle/>
        <a:p>
          <a:r>
            <a:rPr lang="sk-SK" sz="2000" b="0" dirty="0"/>
            <a:t>3-členné družstvo: Margaréta Valentová 8.B, </a:t>
          </a:r>
          <a:r>
            <a:rPr lang="sk-SK" sz="2000" b="0" dirty="0" err="1"/>
            <a:t>Beata</a:t>
          </a:r>
          <a:r>
            <a:rPr lang="sk-SK" sz="2000" b="0" dirty="0"/>
            <a:t> </a:t>
          </a:r>
          <a:r>
            <a:rPr lang="sk-SK" sz="2000" b="0" dirty="0" err="1"/>
            <a:t>Mederlyová</a:t>
          </a:r>
          <a:r>
            <a:rPr lang="sk-SK" sz="2000" b="0" dirty="0"/>
            <a:t>, Adam Bielik, 6.C</a:t>
          </a:r>
          <a:endParaRPr lang="en-US" sz="2000" b="0" dirty="0"/>
        </a:p>
      </dgm:t>
    </dgm:pt>
    <dgm:pt modelId="{6CFE34D4-C285-4F38-AC62-16BCF89214E3}" type="parTrans" cxnId="{EF067C38-0075-4AF4-8956-039374292ED3}">
      <dgm:prSet/>
      <dgm:spPr/>
      <dgm:t>
        <a:bodyPr/>
        <a:lstStyle/>
        <a:p>
          <a:endParaRPr lang="en-US"/>
        </a:p>
      </dgm:t>
    </dgm:pt>
    <dgm:pt modelId="{9247DFBA-4DEA-4908-BDEA-6854680580FA}" type="sibTrans" cxnId="{EF067C38-0075-4AF4-8956-039374292ED3}">
      <dgm:prSet/>
      <dgm:spPr/>
      <dgm:t>
        <a:bodyPr/>
        <a:lstStyle/>
        <a:p>
          <a:endParaRPr lang="en-US"/>
        </a:p>
      </dgm:t>
    </dgm:pt>
    <dgm:pt modelId="{B453CFE8-D57A-4268-884A-F454BFBF77FA}" type="pres">
      <dgm:prSet presAssocID="{ECCFDA82-179D-42CA-8CB9-09F9D33FFF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A6D9492-F85D-405D-A312-348DDC7FAEBB}" type="pres">
      <dgm:prSet presAssocID="{0B39CD37-3EA4-43B4-961C-5CDA06E4F991}" presName="dummy" presStyleCnt="0"/>
      <dgm:spPr/>
    </dgm:pt>
    <dgm:pt modelId="{9B10CD71-A7DB-4B73-9C97-C025D2BE0119}" type="pres">
      <dgm:prSet presAssocID="{0B39CD37-3EA4-43B4-961C-5CDA06E4F991}" presName="node" presStyleLbl="revTx" presStyleIdx="0" presStyleCnt="4" custScaleX="117482" custRadScaleRad="105975" custRadScaleInc="-1133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4C76430-BDDB-406D-AD14-6D65FDB44BC7}" type="pres">
      <dgm:prSet presAssocID="{FF99C4BD-389E-4598-9BF3-C6D636E01987}" presName="sibTrans" presStyleLbl="node1" presStyleIdx="0" presStyleCnt="4"/>
      <dgm:spPr/>
      <dgm:t>
        <a:bodyPr/>
        <a:lstStyle/>
        <a:p>
          <a:endParaRPr lang="sk-SK"/>
        </a:p>
      </dgm:t>
    </dgm:pt>
    <dgm:pt modelId="{11371973-78DA-41BD-B7ED-96D498796074}" type="pres">
      <dgm:prSet presAssocID="{B48FDCA2-CAE4-4CCC-88CD-44BEED59B3EF}" presName="dummy" presStyleCnt="0"/>
      <dgm:spPr/>
    </dgm:pt>
    <dgm:pt modelId="{5C82E00F-D150-42E9-BAA0-D2365D257010}" type="pres">
      <dgm:prSet presAssocID="{B48FDCA2-CAE4-4CCC-88CD-44BEED59B3EF}" presName="node" presStyleLbl="revTx" presStyleIdx="1" presStyleCnt="4" custScaleX="116639" custRadScaleRad="103123" custRadScaleInc="-1781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3076FA3-36F5-4426-95CE-F2AA5A1E4A88}" type="pres">
      <dgm:prSet presAssocID="{C1AA672D-DC83-4C86-B384-FC2DFB11EF22}" presName="sibTrans" presStyleLbl="node1" presStyleIdx="1" presStyleCnt="4"/>
      <dgm:spPr/>
      <dgm:t>
        <a:bodyPr/>
        <a:lstStyle/>
        <a:p>
          <a:endParaRPr lang="sk-SK"/>
        </a:p>
      </dgm:t>
    </dgm:pt>
    <dgm:pt modelId="{D8945106-56C4-4386-BA93-C999BECCDA27}" type="pres">
      <dgm:prSet presAssocID="{4FC38027-DC81-4269-BC00-C2D3FBC264BF}" presName="dummy" presStyleCnt="0"/>
      <dgm:spPr/>
    </dgm:pt>
    <dgm:pt modelId="{EFCB892D-A85F-4E3D-AC7A-1BEADECCFB0F}" type="pres">
      <dgm:prSet presAssocID="{4FC38027-DC81-4269-BC00-C2D3FBC264BF}" presName="node" presStyleLbl="revTx" presStyleIdx="2" presStyleCnt="4" custScaleX="133956" custScaleY="104693" custRadScaleRad="106040" custRadScaleInc="176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FAFC2F8-C31F-4D47-8381-BAC6ED6477FC}" type="pres">
      <dgm:prSet presAssocID="{4449325A-4A9F-4BBE-A1AE-0FB91D69BD7E}" presName="sibTrans" presStyleLbl="node1" presStyleIdx="2" presStyleCnt="4"/>
      <dgm:spPr/>
      <dgm:t>
        <a:bodyPr/>
        <a:lstStyle/>
        <a:p>
          <a:endParaRPr lang="sk-SK"/>
        </a:p>
      </dgm:t>
    </dgm:pt>
    <dgm:pt modelId="{E59F566F-C81C-4361-A8E6-72B61BA5AEE7}" type="pres">
      <dgm:prSet presAssocID="{D56028CA-462F-4108-9965-69F0BFC69F7F}" presName="dummy" presStyleCnt="0"/>
      <dgm:spPr/>
    </dgm:pt>
    <dgm:pt modelId="{EC109C11-0070-41F4-91B4-D8EEA5566B5A}" type="pres">
      <dgm:prSet presAssocID="{D56028CA-462F-4108-9965-69F0BFC69F7F}" presName="node" presStyleLbl="revTx" presStyleIdx="3" presStyleCnt="4" custScaleX="119168" custRadScaleRad="105975" custRadScaleInc="1133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E087529-0454-42D9-BC3F-C0D81025DA74}" type="pres">
      <dgm:prSet presAssocID="{9247DFBA-4DEA-4908-BDEA-6854680580FA}" presName="sibTrans" presStyleLbl="node1" presStyleIdx="3" presStyleCnt="4"/>
      <dgm:spPr/>
      <dgm:t>
        <a:bodyPr/>
        <a:lstStyle/>
        <a:p>
          <a:endParaRPr lang="sk-SK"/>
        </a:p>
      </dgm:t>
    </dgm:pt>
  </dgm:ptLst>
  <dgm:cxnLst>
    <dgm:cxn modelId="{01D69B15-011E-4D5D-8B62-4868B05CBBA4}" type="presOf" srcId="{4FC38027-DC81-4269-BC00-C2D3FBC264BF}" destId="{EFCB892D-A85F-4E3D-AC7A-1BEADECCFB0F}" srcOrd="0" destOrd="0" presId="urn:microsoft.com/office/officeart/2005/8/layout/cycle1"/>
    <dgm:cxn modelId="{90650D2B-53DD-4EB0-896D-05AF4F00A04E}" type="presOf" srcId="{C1AA672D-DC83-4C86-B384-FC2DFB11EF22}" destId="{C3076FA3-36F5-4426-95CE-F2AA5A1E4A88}" srcOrd="0" destOrd="0" presId="urn:microsoft.com/office/officeart/2005/8/layout/cycle1"/>
    <dgm:cxn modelId="{4646D168-D642-40CC-A012-1BBD6997B9AC}" srcId="{ECCFDA82-179D-42CA-8CB9-09F9D33FFFF8}" destId="{0B39CD37-3EA4-43B4-961C-5CDA06E4F991}" srcOrd="0" destOrd="0" parTransId="{F19E79C9-63C1-4039-BDBE-719A4D41A6FD}" sibTransId="{FF99C4BD-389E-4598-9BF3-C6D636E01987}"/>
    <dgm:cxn modelId="{9152FD3B-87DC-40E5-B996-BB33AFF28CBD}" type="presOf" srcId="{ECCFDA82-179D-42CA-8CB9-09F9D33FFFF8}" destId="{B453CFE8-D57A-4268-884A-F454BFBF77FA}" srcOrd="0" destOrd="0" presId="urn:microsoft.com/office/officeart/2005/8/layout/cycle1"/>
    <dgm:cxn modelId="{D97B42BA-1F82-48DD-A9C9-C3005E0DC87F}" type="presOf" srcId="{D56028CA-462F-4108-9965-69F0BFC69F7F}" destId="{EC109C11-0070-41F4-91B4-D8EEA5566B5A}" srcOrd="0" destOrd="0" presId="urn:microsoft.com/office/officeart/2005/8/layout/cycle1"/>
    <dgm:cxn modelId="{541F4A70-B710-43B6-9573-35FA0C84FCEA}" type="presOf" srcId="{B48FDCA2-CAE4-4CCC-88CD-44BEED59B3EF}" destId="{5C82E00F-D150-42E9-BAA0-D2365D257010}" srcOrd="0" destOrd="0" presId="urn:microsoft.com/office/officeart/2005/8/layout/cycle1"/>
    <dgm:cxn modelId="{1106B91D-26F0-4CED-9545-988C6826571F}" type="presOf" srcId="{0B39CD37-3EA4-43B4-961C-5CDA06E4F991}" destId="{9B10CD71-A7DB-4B73-9C97-C025D2BE0119}" srcOrd="0" destOrd="0" presId="urn:microsoft.com/office/officeart/2005/8/layout/cycle1"/>
    <dgm:cxn modelId="{E36F960F-AD92-417D-936E-05D6CA718281}" type="presOf" srcId="{FF99C4BD-389E-4598-9BF3-C6D636E01987}" destId="{54C76430-BDDB-406D-AD14-6D65FDB44BC7}" srcOrd="0" destOrd="0" presId="urn:microsoft.com/office/officeart/2005/8/layout/cycle1"/>
    <dgm:cxn modelId="{EF067C38-0075-4AF4-8956-039374292ED3}" srcId="{ECCFDA82-179D-42CA-8CB9-09F9D33FFFF8}" destId="{D56028CA-462F-4108-9965-69F0BFC69F7F}" srcOrd="3" destOrd="0" parTransId="{6CFE34D4-C285-4F38-AC62-16BCF89214E3}" sibTransId="{9247DFBA-4DEA-4908-BDEA-6854680580FA}"/>
    <dgm:cxn modelId="{C2A3561B-76ED-4761-B020-744A074FA778}" srcId="{ECCFDA82-179D-42CA-8CB9-09F9D33FFFF8}" destId="{4FC38027-DC81-4269-BC00-C2D3FBC264BF}" srcOrd="2" destOrd="0" parTransId="{038F55BF-EE1F-4142-B4DE-DD1A3A482A34}" sibTransId="{4449325A-4A9F-4BBE-A1AE-0FB91D69BD7E}"/>
    <dgm:cxn modelId="{BA301E8C-5F13-4CB5-A320-EB4000616D8F}" type="presOf" srcId="{9247DFBA-4DEA-4908-BDEA-6854680580FA}" destId="{6E087529-0454-42D9-BC3F-C0D81025DA74}" srcOrd="0" destOrd="0" presId="urn:microsoft.com/office/officeart/2005/8/layout/cycle1"/>
    <dgm:cxn modelId="{44414118-773B-4F3B-83C9-18A2B2705216}" srcId="{ECCFDA82-179D-42CA-8CB9-09F9D33FFFF8}" destId="{B48FDCA2-CAE4-4CCC-88CD-44BEED59B3EF}" srcOrd="1" destOrd="0" parTransId="{39B6DEA3-91C2-4296-8824-C4E57513306D}" sibTransId="{C1AA672D-DC83-4C86-B384-FC2DFB11EF22}"/>
    <dgm:cxn modelId="{2646E609-01E9-4CD6-9FD6-C1B1422B7477}" type="presOf" srcId="{4449325A-4A9F-4BBE-A1AE-0FB91D69BD7E}" destId="{FFAFC2F8-C31F-4D47-8381-BAC6ED6477FC}" srcOrd="0" destOrd="0" presId="urn:microsoft.com/office/officeart/2005/8/layout/cycle1"/>
    <dgm:cxn modelId="{90CE01A9-8E7C-4142-8CF4-32E4B398310F}" type="presParOf" srcId="{B453CFE8-D57A-4268-884A-F454BFBF77FA}" destId="{7A6D9492-F85D-405D-A312-348DDC7FAEBB}" srcOrd="0" destOrd="0" presId="urn:microsoft.com/office/officeart/2005/8/layout/cycle1"/>
    <dgm:cxn modelId="{697E6E08-9D64-4FCF-871F-279AA76FD592}" type="presParOf" srcId="{B453CFE8-D57A-4268-884A-F454BFBF77FA}" destId="{9B10CD71-A7DB-4B73-9C97-C025D2BE0119}" srcOrd="1" destOrd="0" presId="urn:microsoft.com/office/officeart/2005/8/layout/cycle1"/>
    <dgm:cxn modelId="{8A1775C6-8484-4F98-BB5E-1C9F58A8E5FC}" type="presParOf" srcId="{B453CFE8-D57A-4268-884A-F454BFBF77FA}" destId="{54C76430-BDDB-406D-AD14-6D65FDB44BC7}" srcOrd="2" destOrd="0" presId="urn:microsoft.com/office/officeart/2005/8/layout/cycle1"/>
    <dgm:cxn modelId="{A471C5E0-950E-4BE7-B2A1-0CC91F52664E}" type="presParOf" srcId="{B453CFE8-D57A-4268-884A-F454BFBF77FA}" destId="{11371973-78DA-41BD-B7ED-96D498796074}" srcOrd="3" destOrd="0" presId="urn:microsoft.com/office/officeart/2005/8/layout/cycle1"/>
    <dgm:cxn modelId="{61A57A42-4A51-4972-BB73-4B12CD10AE8B}" type="presParOf" srcId="{B453CFE8-D57A-4268-884A-F454BFBF77FA}" destId="{5C82E00F-D150-42E9-BAA0-D2365D257010}" srcOrd="4" destOrd="0" presId="urn:microsoft.com/office/officeart/2005/8/layout/cycle1"/>
    <dgm:cxn modelId="{7D406087-9D8A-4BD4-A927-70149ED570FF}" type="presParOf" srcId="{B453CFE8-D57A-4268-884A-F454BFBF77FA}" destId="{C3076FA3-36F5-4426-95CE-F2AA5A1E4A88}" srcOrd="5" destOrd="0" presId="urn:microsoft.com/office/officeart/2005/8/layout/cycle1"/>
    <dgm:cxn modelId="{48F23B05-F4BF-4E55-A936-5E87724B5342}" type="presParOf" srcId="{B453CFE8-D57A-4268-884A-F454BFBF77FA}" destId="{D8945106-56C4-4386-BA93-C999BECCDA27}" srcOrd="6" destOrd="0" presId="urn:microsoft.com/office/officeart/2005/8/layout/cycle1"/>
    <dgm:cxn modelId="{57114F84-A2D7-41CC-A9B6-7F407A22CC28}" type="presParOf" srcId="{B453CFE8-D57A-4268-884A-F454BFBF77FA}" destId="{EFCB892D-A85F-4E3D-AC7A-1BEADECCFB0F}" srcOrd="7" destOrd="0" presId="urn:microsoft.com/office/officeart/2005/8/layout/cycle1"/>
    <dgm:cxn modelId="{77A22F97-401F-425F-A987-858CB93E9BB1}" type="presParOf" srcId="{B453CFE8-D57A-4268-884A-F454BFBF77FA}" destId="{FFAFC2F8-C31F-4D47-8381-BAC6ED6477FC}" srcOrd="8" destOrd="0" presId="urn:microsoft.com/office/officeart/2005/8/layout/cycle1"/>
    <dgm:cxn modelId="{ADFCF7E4-95F1-4FF9-AE24-AEE294852C42}" type="presParOf" srcId="{B453CFE8-D57A-4268-884A-F454BFBF77FA}" destId="{E59F566F-C81C-4361-A8E6-72B61BA5AEE7}" srcOrd="9" destOrd="0" presId="urn:microsoft.com/office/officeart/2005/8/layout/cycle1"/>
    <dgm:cxn modelId="{6B935B29-54FE-4314-ABF9-6AA01F54B431}" type="presParOf" srcId="{B453CFE8-D57A-4268-884A-F454BFBF77FA}" destId="{EC109C11-0070-41F4-91B4-D8EEA5566B5A}" srcOrd="10" destOrd="0" presId="urn:microsoft.com/office/officeart/2005/8/layout/cycle1"/>
    <dgm:cxn modelId="{236E9862-3930-46E8-A99E-9B6D5F227058}" type="presParOf" srcId="{B453CFE8-D57A-4268-884A-F454BFBF77FA}" destId="{6E087529-0454-42D9-BC3F-C0D81025DA7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08072-76B1-47FE-B6E7-8BB8764ABC44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73F41A-D86C-4E14-AFDC-3A41A95846C3}">
      <dgm:prSet custT="1"/>
      <dgm:spPr/>
      <dgm:t>
        <a:bodyPr/>
        <a:lstStyle/>
        <a:p>
          <a:r>
            <a:rPr lang="sk-SK" sz="2800" dirty="0"/>
            <a:t>Príprava na krajské kolo Biblickej olympiády</a:t>
          </a:r>
          <a:endParaRPr lang="en-US" sz="2800" dirty="0"/>
        </a:p>
      </dgm:t>
    </dgm:pt>
    <dgm:pt modelId="{3AD4FC99-DDE2-4D34-A7D0-8053B20FE7AC}" type="parTrans" cxnId="{BE5099A4-22F0-475B-9217-BE1C7FFB9E26}">
      <dgm:prSet/>
      <dgm:spPr/>
      <dgm:t>
        <a:bodyPr/>
        <a:lstStyle/>
        <a:p>
          <a:endParaRPr lang="en-US"/>
        </a:p>
      </dgm:t>
    </dgm:pt>
    <dgm:pt modelId="{E57A0389-BA83-40FC-A09E-E61A101A74AA}" type="sibTrans" cxnId="{BE5099A4-22F0-475B-9217-BE1C7FFB9E26}">
      <dgm:prSet/>
      <dgm:spPr/>
      <dgm:t>
        <a:bodyPr/>
        <a:lstStyle/>
        <a:p>
          <a:endParaRPr lang="en-US"/>
        </a:p>
      </dgm:t>
    </dgm:pt>
    <dgm:pt modelId="{F0575BBF-C603-46A3-952D-FBB4C41BD206}">
      <dgm:prSet custT="1"/>
      <dgm:spPr/>
      <dgm:t>
        <a:bodyPr/>
        <a:lstStyle/>
        <a:p>
          <a:r>
            <a:rPr lang="sk-SK" sz="2400" dirty="0"/>
            <a:t>Príprava na krajské kolo recitačnej súťaže „A Slovo bolo u Boha“           v Topoľčanoch</a:t>
          </a:r>
          <a:endParaRPr lang="en-US" sz="2400" dirty="0"/>
        </a:p>
      </dgm:t>
    </dgm:pt>
    <dgm:pt modelId="{FE2F9799-32B8-4477-A865-60132CCDEC55}" type="parTrans" cxnId="{7461CA1E-998D-490E-B731-EC98BB61D3D1}">
      <dgm:prSet/>
      <dgm:spPr/>
      <dgm:t>
        <a:bodyPr/>
        <a:lstStyle/>
        <a:p>
          <a:endParaRPr lang="en-US"/>
        </a:p>
      </dgm:t>
    </dgm:pt>
    <dgm:pt modelId="{F0C6A877-5C8D-407C-97B3-C9595E68A8B0}" type="sibTrans" cxnId="{7461CA1E-998D-490E-B731-EC98BB61D3D1}">
      <dgm:prSet/>
      <dgm:spPr/>
      <dgm:t>
        <a:bodyPr/>
        <a:lstStyle/>
        <a:p>
          <a:endParaRPr lang="en-US"/>
        </a:p>
      </dgm:t>
    </dgm:pt>
    <dgm:pt modelId="{991118FA-D892-4457-8C39-F042427FDDA7}">
      <dgm:prSet custT="1"/>
      <dgm:spPr/>
      <dgm:t>
        <a:bodyPr/>
        <a:lstStyle/>
        <a:p>
          <a:r>
            <a:rPr lang="sk-SK" sz="2800" dirty="0"/>
            <a:t>Čítanie a aplikácia biblických príbehov do bežného života</a:t>
          </a:r>
          <a:endParaRPr lang="en-US" sz="2800" dirty="0"/>
        </a:p>
      </dgm:t>
    </dgm:pt>
    <dgm:pt modelId="{092475C7-B10D-4B5B-9C63-DD4DBAFE9F31}" type="parTrans" cxnId="{C735F01A-7E00-45E1-80A6-8C1AB5E2AE50}">
      <dgm:prSet/>
      <dgm:spPr/>
      <dgm:t>
        <a:bodyPr/>
        <a:lstStyle/>
        <a:p>
          <a:endParaRPr lang="en-US"/>
        </a:p>
      </dgm:t>
    </dgm:pt>
    <dgm:pt modelId="{3439DDE3-5E4A-48ED-A718-BB9604DB48BF}" type="sibTrans" cxnId="{C735F01A-7E00-45E1-80A6-8C1AB5E2AE50}">
      <dgm:prSet/>
      <dgm:spPr/>
      <dgm:t>
        <a:bodyPr/>
        <a:lstStyle/>
        <a:p>
          <a:endParaRPr lang="en-US"/>
        </a:p>
      </dgm:t>
    </dgm:pt>
    <dgm:pt modelId="{A63BF02F-275D-422F-827E-54CD4A617C24}">
      <dgm:prSet custT="1"/>
      <dgm:spPr/>
      <dgm:t>
        <a:bodyPr/>
        <a:lstStyle/>
        <a:p>
          <a:r>
            <a:rPr lang="sk-SK" sz="2800" dirty="0"/>
            <a:t>Keď pes lieči – </a:t>
          </a:r>
          <a:r>
            <a:rPr lang="sk-SK" sz="2800" dirty="0" err="1"/>
            <a:t>canisterapia</a:t>
          </a:r>
          <a:endParaRPr lang="en-US" sz="2800" dirty="0"/>
        </a:p>
      </dgm:t>
    </dgm:pt>
    <dgm:pt modelId="{5503927D-2F1F-4546-8124-A9007B8D88B6}" type="parTrans" cxnId="{3157CBE7-674D-4FFA-B65F-7AF932A46EB2}">
      <dgm:prSet/>
      <dgm:spPr/>
      <dgm:t>
        <a:bodyPr/>
        <a:lstStyle/>
        <a:p>
          <a:endParaRPr lang="en-US"/>
        </a:p>
      </dgm:t>
    </dgm:pt>
    <dgm:pt modelId="{42E05602-C237-4939-9D96-F5CA0A425AAB}" type="sibTrans" cxnId="{3157CBE7-674D-4FFA-B65F-7AF932A46EB2}">
      <dgm:prSet/>
      <dgm:spPr/>
      <dgm:t>
        <a:bodyPr/>
        <a:lstStyle/>
        <a:p>
          <a:endParaRPr lang="en-US"/>
        </a:p>
      </dgm:t>
    </dgm:pt>
    <dgm:pt modelId="{5D43713D-7F6E-4DE0-92A6-0BEFA7EA3309}">
      <dgm:prSet custT="1"/>
      <dgm:spPr/>
      <dgm:t>
        <a:bodyPr/>
        <a:lstStyle/>
        <a:p>
          <a:r>
            <a:rPr lang="sk-SK" sz="2800" dirty="0"/>
            <a:t>Aj malé skutky prinášajú veľkú pomoc – úprava areálu školy</a:t>
          </a:r>
          <a:endParaRPr lang="en-US" sz="2800" dirty="0"/>
        </a:p>
      </dgm:t>
    </dgm:pt>
    <dgm:pt modelId="{42EF807A-4783-4421-963F-72B91A892424}" type="parTrans" cxnId="{636BF18E-F7AE-4803-AC0B-1FB0FE755A2D}">
      <dgm:prSet/>
      <dgm:spPr/>
      <dgm:t>
        <a:bodyPr/>
        <a:lstStyle/>
        <a:p>
          <a:endParaRPr lang="en-US"/>
        </a:p>
      </dgm:t>
    </dgm:pt>
    <dgm:pt modelId="{DA1EA739-C274-4189-B858-48355155FD34}" type="sibTrans" cxnId="{636BF18E-F7AE-4803-AC0B-1FB0FE755A2D}">
      <dgm:prSet/>
      <dgm:spPr/>
      <dgm:t>
        <a:bodyPr/>
        <a:lstStyle/>
        <a:p>
          <a:endParaRPr lang="en-US"/>
        </a:p>
      </dgm:t>
    </dgm:pt>
    <dgm:pt modelId="{DDFBB500-F8F8-48B4-AD0B-398E7B59E83F}">
      <dgm:prSet custT="1"/>
      <dgm:spPr/>
      <dgm:t>
        <a:bodyPr/>
        <a:lstStyle/>
        <a:p>
          <a:r>
            <a:rPr lang="sk-SK" sz="2800" dirty="0"/>
            <a:t>Zapojenie žiakov do prípravy školskej akadémie</a:t>
          </a:r>
          <a:endParaRPr lang="en-US" sz="2800" dirty="0"/>
        </a:p>
      </dgm:t>
    </dgm:pt>
    <dgm:pt modelId="{E470D310-AB4F-46AC-84F1-526316B63B51}" type="parTrans" cxnId="{6BDE0365-F342-4A60-9E5D-44E913ECC16E}">
      <dgm:prSet/>
      <dgm:spPr/>
      <dgm:t>
        <a:bodyPr/>
        <a:lstStyle/>
        <a:p>
          <a:endParaRPr lang="en-US"/>
        </a:p>
      </dgm:t>
    </dgm:pt>
    <dgm:pt modelId="{22AA79B4-5385-43C1-9DFE-36A065423511}" type="sibTrans" cxnId="{6BDE0365-F342-4A60-9E5D-44E913ECC16E}">
      <dgm:prSet/>
      <dgm:spPr/>
      <dgm:t>
        <a:bodyPr/>
        <a:lstStyle/>
        <a:p>
          <a:endParaRPr lang="en-US"/>
        </a:p>
      </dgm:t>
    </dgm:pt>
    <dgm:pt modelId="{377038EB-94BC-413B-9309-1F506CF45E17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sk-SK" sz="2800" dirty="0"/>
            <a:t>Burza pomoci</a:t>
          </a:r>
          <a:endParaRPr lang="en-US" sz="2800" dirty="0"/>
        </a:p>
      </dgm:t>
    </dgm:pt>
    <dgm:pt modelId="{0E4DF5BE-B207-4B50-9E19-BDE4C8879125}" type="parTrans" cxnId="{FE67BE61-6DA9-45F3-881F-239D6BE83EF6}">
      <dgm:prSet/>
      <dgm:spPr/>
      <dgm:t>
        <a:bodyPr/>
        <a:lstStyle/>
        <a:p>
          <a:endParaRPr lang="en-US"/>
        </a:p>
      </dgm:t>
    </dgm:pt>
    <dgm:pt modelId="{AACF6FEA-D470-4645-8467-D6C8176F2106}" type="sibTrans" cxnId="{FE67BE61-6DA9-45F3-881F-239D6BE83EF6}">
      <dgm:prSet/>
      <dgm:spPr/>
      <dgm:t>
        <a:bodyPr/>
        <a:lstStyle/>
        <a:p>
          <a:endParaRPr lang="en-US"/>
        </a:p>
      </dgm:t>
    </dgm:pt>
    <dgm:pt modelId="{534C8EFD-6B45-40BE-8A9E-B0C65EBF3F1C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sk-SK" sz="2400" dirty="0"/>
            <a:t>Deň narcisov – zapojenie žiakov    do zbierky</a:t>
          </a:r>
          <a:endParaRPr lang="en-US" sz="2400" dirty="0"/>
        </a:p>
      </dgm:t>
    </dgm:pt>
    <dgm:pt modelId="{6DC60D37-9E29-451B-8126-4F8407041AD8}" type="parTrans" cxnId="{B7D2348D-9FAF-4C44-BE03-CAC05B278857}">
      <dgm:prSet/>
      <dgm:spPr/>
      <dgm:t>
        <a:bodyPr/>
        <a:lstStyle/>
        <a:p>
          <a:endParaRPr lang="sk-SK"/>
        </a:p>
      </dgm:t>
    </dgm:pt>
    <dgm:pt modelId="{57CFC83B-8536-4285-B310-3928A0327784}" type="sibTrans" cxnId="{B7D2348D-9FAF-4C44-BE03-CAC05B278857}">
      <dgm:prSet/>
      <dgm:spPr/>
      <dgm:t>
        <a:bodyPr/>
        <a:lstStyle/>
        <a:p>
          <a:endParaRPr lang="sk-SK"/>
        </a:p>
      </dgm:t>
    </dgm:pt>
    <dgm:pt modelId="{491AD93C-D2D9-4A61-92AC-75DF7A4D59B2}" type="pres">
      <dgm:prSet presAssocID="{DF108072-76B1-47FE-B6E7-8BB8764ABC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A79DBE6-AE9E-4C14-A92E-4152142FE0F7}" type="pres">
      <dgm:prSet presAssocID="{5D73F41A-D86C-4E14-AFDC-3A41A95846C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A7C88BC-06B4-4B3A-A8C1-12573E6D9547}" type="pres">
      <dgm:prSet presAssocID="{E57A0389-BA83-40FC-A09E-E61A101A74AA}" presName="sibTrans" presStyleLbl="sibTrans1D1" presStyleIdx="0" presStyleCnt="7"/>
      <dgm:spPr/>
      <dgm:t>
        <a:bodyPr/>
        <a:lstStyle/>
        <a:p>
          <a:endParaRPr lang="sk-SK"/>
        </a:p>
      </dgm:t>
    </dgm:pt>
    <dgm:pt modelId="{FD07421D-9F35-4AEB-AEB7-1AD325443F54}" type="pres">
      <dgm:prSet presAssocID="{E57A0389-BA83-40FC-A09E-E61A101A74AA}" presName="connectorText" presStyleLbl="sibTrans1D1" presStyleIdx="0" presStyleCnt="7"/>
      <dgm:spPr/>
      <dgm:t>
        <a:bodyPr/>
        <a:lstStyle/>
        <a:p>
          <a:endParaRPr lang="sk-SK"/>
        </a:p>
      </dgm:t>
    </dgm:pt>
    <dgm:pt modelId="{D006641D-0FFA-4152-84F2-F208261CCCBD}" type="pres">
      <dgm:prSet presAssocID="{F0575BBF-C603-46A3-952D-FBB4C41BD20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654A6E0-4F03-4A6D-A726-9B84B92FC6A9}" type="pres">
      <dgm:prSet presAssocID="{F0C6A877-5C8D-407C-97B3-C9595E68A8B0}" presName="sibTrans" presStyleLbl="sibTrans1D1" presStyleIdx="1" presStyleCnt="7"/>
      <dgm:spPr/>
      <dgm:t>
        <a:bodyPr/>
        <a:lstStyle/>
        <a:p>
          <a:endParaRPr lang="sk-SK"/>
        </a:p>
      </dgm:t>
    </dgm:pt>
    <dgm:pt modelId="{41556DEA-FC9E-47AB-A800-D4CFABEBC0BD}" type="pres">
      <dgm:prSet presAssocID="{F0C6A877-5C8D-407C-97B3-C9595E68A8B0}" presName="connectorText" presStyleLbl="sibTrans1D1" presStyleIdx="1" presStyleCnt="7"/>
      <dgm:spPr/>
      <dgm:t>
        <a:bodyPr/>
        <a:lstStyle/>
        <a:p>
          <a:endParaRPr lang="sk-SK"/>
        </a:p>
      </dgm:t>
    </dgm:pt>
    <dgm:pt modelId="{D948DCCC-48D5-44E2-B226-E784795ADA72}" type="pres">
      <dgm:prSet presAssocID="{534C8EFD-6B45-40BE-8A9E-B0C65EBF3F1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CFF96AB-6DCF-4466-BF7D-171DDD9B12D2}" type="pres">
      <dgm:prSet presAssocID="{57CFC83B-8536-4285-B310-3928A0327784}" presName="sibTrans" presStyleLbl="sibTrans1D1" presStyleIdx="2" presStyleCnt="7"/>
      <dgm:spPr/>
      <dgm:t>
        <a:bodyPr/>
        <a:lstStyle/>
        <a:p>
          <a:endParaRPr lang="sk-SK"/>
        </a:p>
      </dgm:t>
    </dgm:pt>
    <dgm:pt modelId="{2CF6E1D0-D58A-4996-B27C-5FECFCCF1C16}" type="pres">
      <dgm:prSet presAssocID="{57CFC83B-8536-4285-B310-3928A0327784}" presName="connectorText" presStyleLbl="sibTrans1D1" presStyleIdx="2" presStyleCnt="7"/>
      <dgm:spPr/>
      <dgm:t>
        <a:bodyPr/>
        <a:lstStyle/>
        <a:p>
          <a:endParaRPr lang="sk-SK"/>
        </a:p>
      </dgm:t>
    </dgm:pt>
    <dgm:pt modelId="{5A39182A-8FAB-46B4-9B8B-608B4CEFCB97}" type="pres">
      <dgm:prSet presAssocID="{991118FA-D892-4457-8C39-F042427FDDA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F8D521E-B160-417D-A71B-8B2B905154F0}" type="pres">
      <dgm:prSet presAssocID="{3439DDE3-5E4A-48ED-A718-BB9604DB48BF}" presName="sibTrans" presStyleLbl="sibTrans1D1" presStyleIdx="3" presStyleCnt="7"/>
      <dgm:spPr/>
      <dgm:t>
        <a:bodyPr/>
        <a:lstStyle/>
        <a:p>
          <a:endParaRPr lang="sk-SK"/>
        </a:p>
      </dgm:t>
    </dgm:pt>
    <dgm:pt modelId="{12655C23-6677-46B3-9811-303EF44A815A}" type="pres">
      <dgm:prSet presAssocID="{3439DDE3-5E4A-48ED-A718-BB9604DB48BF}" presName="connectorText" presStyleLbl="sibTrans1D1" presStyleIdx="3" presStyleCnt="7"/>
      <dgm:spPr/>
      <dgm:t>
        <a:bodyPr/>
        <a:lstStyle/>
        <a:p>
          <a:endParaRPr lang="sk-SK"/>
        </a:p>
      </dgm:t>
    </dgm:pt>
    <dgm:pt modelId="{621DCC57-98C4-4796-B045-08D859491A8C}" type="pres">
      <dgm:prSet presAssocID="{A63BF02F-275D-422F-827E-54CD4A617C2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E18206C-054F-4061-94DF-1A900AFB3B67}" type="pres">
      <dgm:prSet presAssocID="{42E05602-C237-4939-9D96-F5CA0A425AAB}" presName="sibTrans" presStyleLbl="sibTrans1D1" presStyleIdx="4" presStyleCnt="7"/>
      <dgm:spPr/>
      <dgm:t>
        <a:bodyPr/>
        <a:lstStyle/>
        <a:p>
          <a:endParaRPr lang="sk-SK"/>
        </a:p>
      </dgm:t>
    </dgm:pt>
    <dgm:pt modelId="{2E100025-D176-4391-8A8D-01FAF33997D2}" type="pres">
      <dgm:prSet presAssocID="{42E05602-C237-4939-9D96-F5CA0A425AAB}" presName="connectorText" presStyleLbl="sibTrans1D1" presStyleIdx="4" presStyleCnt="7"/>
      <dgm:spPr/>
      <dgm:t>
        <a:bodyPr/>
        <a:lstStyle/>
        <a:p>
          <a:endParaRPr lang="sk-SK"/>
        </a:p>
      </dgm:t>
    </dgm:pt>
    <dgm:pt modelId="{6BED328B-2987-4049-839E-4782868389C9}" type="pres">
      <dgm:prSet presAssocID="{5D43713D-7F6E-4DE0-92A6-0BEFA7EA330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DD82FB9-15D0-48EA-AB03-786884507322}" type="pres">
      <dgm:prSet presAssocID="{DA1EA739-C274-4189-B858-48355155FD34}" presName="sibTrans" presStyleLbl="sibTrans1D1" presStyleIdx="5" presStyleCnt="7"/>
      <dgm:spPr/>
      <dgm:t>
        <a:bodyPr/>
        <a:lstStyle/>
        <a:p>
          <a:endParaRPr lang="sk-SK"/>
        </a:p>
      </dgm:t>
    </dgm:pt>
    <dgm:pt modelId="{7A868F2B-A24B-47D2-9523-34B823E82263}" type="pres">
      <dgm:prSet presAssocID="{DA1EA739-C274-4189-B858-48355155FD34}" presName="connectorText" presStyleLbl="sibTrans1D1" presStyleIdx="5" presStyleCnt="7"/>
      <dgm:spPr/>
      <dgm:t>
        <a:bodyPr/>
        <a:lstStyle/>
        <a:p>
          <a:endParaRPr lang="sk-SK"/>
        </a:p>
      </dgm:t>
    </dgm:pt>
    <dgm:pt modelId="{81354656-DAB8-4EDF-A77B-66820909B475}" type="pres">
      <dgm:prSet presAssocID="{DDFBB500-F8F8-48B4-AD0B-398E7B59E83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D23C8BC-A36E-4918-A7DB-84F29D8239EE}" type="pres">
      <dgm:prSet presAssocID="{22AA79B4-5385-43C1-9DFE-36A065423511}" presName="sibTrans" presStyleLbl="sibTrans1D1" presStyleIdx="6" presStyleCnt="7"/>
      <dgm:spPr/>
      <dgm:t>
        <a:bodyPr/>
        <a:lstStyle/>
        <a:p>
          <a:endParaRPr lang="sk-SK"/>
        </a:p>
      </dgm:t>
    </dgm:pt>
    <dgm:pt modelId="{9EC074C5-9BB8-4C5E-942B-E5296AA16447}" type="pres">
      <dgm:prSet presAssocID="{22AA79B4-5385-43C1-9DFE-36A065423511}" presName="connectorText" presStyleLbl="sibTrans1D1" presStyleIdx="6" presStyleCnt="7"/>
      <dgm:spPr/>
      <dgm:t>
        <a:bodyPr/>
        <a:lstStyle/>
        <a:p>
          <a:endParaRPr lang="sk-SK"/>
        </a:p>
      </dgm:t>
    </dgm:pt>
    <dgm:pt modelId="{17B062A1-F866-49A7-AACD-AF9E837271AC}" type="pres">
      <dgm:prSet presAssocID="{377038EB-94BC-413B-9309-1F506CF45E1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9B79008-1BFE-46DE-B48E-D87EB1DC9DD1}" type="presOf" srcId="{3439DDE3-5E4A-48ED-A718-BB9604DB48BF}" destId="{4F8D521E-B160-417D-A71B-8B2B905154F0}" srcOrd="0" destOrd="0" presId="urn:microsoft.com/office/officeart/2016/7/layout/RepeatingBendingProcessNew"/>
    <dgm:cxn modelId="{EC0BC5B2-06EF-4F24-B882-E010E7254609}" type="presOf" srcId="{42E05602-C237-4939-9D96-F5CA0A425AAB}" destId="{2E100025-D176-4391-8A8D-01FAF33997D2}" srcOrd="1" destOrd="0" presId="urn:microsoft.com/office/officeart/2016/7/layout/RepeatingBendingProcessNew"/>
    <dgm:cxn modelId="{866754ED-3EE3-47D8-AAC4-CF3E70695BA5}" type="presOf" srcId="{E57A0389-BA83-40FC-A09E-E61A101A74AA}" destId="{5A7C88BC-06B4-4B3A-A8C1-12573E6D9547}" srcOrd="0" destOrd="0" presId="urn:microsoft.com/office/officeart/2016/7/layout/RepeatingBendingProcessNew"/>
    <dgm:cxn modelId="{636BF18E-F7AE-4803-AC0B-1FB0FE755A2D}" srcId="{DF108072-76B1-47FE-B6E7-8BB8764ABC44}" destId="{5D43713D-7F6E-4DE0-92A6-0BEFA7EA3309}" srcOrd="5" destOrd="0" parTransId="{42EF807A-4783-4421-963F-72B91A892424}" sibTransId="{DA1EA739-C274-4189-B858-48355155FD34}"/>
    <dgm:cxn modelId="{30588ABC-55DF-4BEF-BDBE-73BDED2AF74B}" type="presOf" srcId="{DA1EA739-C274-4189-B858-48355155FD34}" destId="{7A868F2B-A24B-47D2-9523-34B823E82263}" srcOrd="1" destOrd="0" presId="urn:microsoft.com/office/officeart/2016/7/layout/RepeatingBendingProcessNew"/>
    <dgm:cxn modelId="{F1787FF1-5F31-4163-A347-59F07F838620}" type="presOf" srcId="{F0575BBF-C603-46A3-952D-FBB4C41BD206}" destId="{D006641D-0FFA-4152-84F2-F208261CCCBD}" srcOrd="0" destOrd="0" presId="urn:microsoft.com/office/officeart/2016/7/layout/RepeatingBendingProcessNew"/>
    <dgm:cxn modelId="{0DCF6521-01DA-49D1-BAA3-D5D39A9C939F}" type="presOf" srcId="{F0C6A877-5C8D-407C-97B3-C9595E68A8B0}" destId="{E654A6E0-4F03-4A6D-A726-9B84B92FC6A9}" srcOrd="0" destOrd="0" presId="urn:microsoft.com/office/officeart/2016/7/layout/RepeatingBendingProcessNew"/>
    <dgm:cxn modelId="{08C343C9-85E5-4B74-B94B-19426EBDFDA6}" type="presOf" srcId="{3439DDE3-5E4A-48ED-A718-BB9604DB48BF}" destId="{12655C23-6677-46B3-9811-303EF44A815A}" srcOrd="1" destOrd="0" presId="urn:microsoft.com/office/officeart/2016/7/layout/RepeatingBendingProcessNew"/>
    <dgm:cxn modelId="{F667D8BB-AFC2-49D6-BB6E-EAE098EFF1E0}" type="presOf" srcId="{DA1EA739-C274-4189-B858-48355155FD34}" destId="{DDD82FB9-15D0-48EA-AB03-786884507322}" srcOrd="0" destOrd="0" presId="urn:microsoft.com/office/officeart/2016/7/layout/RepeatingBendingProcessNew"/>
    <dgm:cxn modelId="{66E3BEC5-91BF-4C77-BCBF-F4D5DBE63AB6}" type="presOf" srcId="{22AA79B4-5385-43C1-9DFE-36A065423511}" destId="{9EC074C5-9BB8-4C5E-942B-E5296AA16447}" srcOrd="1" destOrd="0" presId="urn:microsoft.com/office/officeart/2016/7/layout/RepeatingBendingProcessNew"/>
    <dgm:cxn modelId="{1C8C3B72-D251-441A-8079-3370A0EDA9AB}" type="presOf" srcId="{534C8EFD-6B45-40BE-8A9E-B0C65EBF3F1C}" destId="{D948DCCC-48D5-44E2-B226-E784795ADA72}" srcOrd="0" destOrd="0" presId="urn:microsoft.com/office/officeart/2016/7/layout/RepeatingBendingProcessNew"/>
    <dgm:cxn modelId="{00A4058F-4D85-44F1-8C24-B3C9D540FE35}" type="presOf" srcId="{DF108072-76B1-47FE-B6E7-8BB8764ABC44}" destId="{491AD93C-D2D9-4A61-92AC-75DF7A4D59B2}" srcOrd="0" destOrd="0" presId="urn:microsoft.com/office/officeart/2016/7/layout/RepeatingBendingProcessNew"/>
    <dgm:cxn modelId="{B7D2348D-9FAF-4C44-BE03-CAC05B278857}" srcId="{DF108072-76B1-47FE-B6E7-8BB8764ABC44}" destId="{534C8EFD-6B45-40BE-8A9E-B0C65EBF3F1C}" srcOrd="2" destOrd="0" parTransId="{6DC60D37-9E29-451B-8126-4F8407041AD8}" sibTransId="{57CFC83B-8536-4285-B310-3928A0327784}"/>
    <dgm:cxn modelId="{6BDE0365-F342-4A60-9E5D-44E913ECC16E}" srcId="{DF108072-76B1-47FE-B6E7-8BB8764ABC44}" destId="{DDFBB500-F8F8-48B4-AD0B-398E7B59E83F}" srcOrd="6" destOrd="0" parTransId="{E470D310-AB4F-46AC-84F1-526316B63B51}" sibTransId="{22AA79B4-5385-43C1-9DFE-36A065423511}"/>
    <dgm:cxn modelId="{7C3DCBEB-AF1A-4E25-9E85-0C25AA42C509}" type="presOf" srcId="{57CFC83B-8536-4285-B310-3928A0327784}" destId="{2CF6E1D0-D58A-4996-B27C-5FECFCCF1C16}" srcOrd="1" destOrd="0" presId="urn:microsoft.com/office/officeart/2016/7/layout/RepeatingBendingProcessNew"/>
    <dgm:cxn modelId="{FE67BE61-6DA9-45F3-881F-239D6BE83EF6}" srcId="{DF108072-76B1-47FE-B6E7-8BB8764ABC44}" destId="{377038EB-94BC-413B-9309-1F506CF45E17}" srcOrd="7" destOrd="0" parTransId="{0E4DF5BE-B207-4B50-9E19-BDE4C8879125}" sibTransId="{AACF6FEA-D470-4645-8467-D6C8176F2106}"/>
    <dgm:cxn modelId="{3157CBE7-674D-4FFA-B65F-7AF932A46EB2}" srcId="{DF108072-76B1-47FE-B6E7-8BB8764ABC44}" destId="{A63BF02F-275D-422F-827E-54CD4A617C24}" srcOrd="4" destOrd="0" parTransId="{5503927D-2F1F-4546-8124-A9007B8D88B6}" sibTransId="{42E05602-C237-4939-9D96-F5CA0A425AAB}"/>
    <dgm:cxn modelId="{91858E70-8B8A-40F8-906F-6B93A4015054}" type="presOf" srcId="{E57A0389-BA83-40FC-A09E-E61A101A74AA}" destId="{FD07421D-9F35-4AEB-AEB7-1AD325443F54}" srcOrd="1" destOrd="0" presId="urn:microsoft.com/office/officeart/2016/7/layout/RepeatingBendingProcessNew"/>
    <dgm:cxn modelId="{7461CA1E-998D-490E-B731-EC98BB61D3D1}" srcId="{DF108072-76B1-47FE-B6E7-8BB8764ABC44}" destId="{F0575BBF-C603-46A3-952D-FBB4C41BD206}" srcOrd="1" destOrd="0" parTransId="{FE2F9799-32B8-4477-A865-60132CCDEC55}" sibTransId="{F0C6A877-5C8D-407C-97B3-C9595E68A8B0}"/>
    <dgm:cxn modelId="{C5CDCA12-9A3F-4849-A63F-2545429310E2}" type="presOf" srcId="{22AA79B4-5385-43C1-9DFE-36A065423511}" destId="{5D23C8BC-A36E-4918-A7DB-84F29D8239EE}" srcOrd="0" destOrd="0" presId="urn:microsoft.com/office/officeart/2016/7/layout/RepeatingBendingProcessNew"/>
    <dgm:cxn modelId="{E19CE26A-5779-4F83-9E28-3A4BA97A38B7}" type="presOf" srcId="{5D73F41A-D86C-4E14-AFDC-3A41A95846C3}" destId="{4A79DBE6-AE9E-4C14-A92E-4152142FE0F7}" srcOrd="0" destOrd="0" presId="urn:microsoft.com/office/officeart/2016/7/layout/RepeatingBendingProcessNew"/>
    <dgm:cxn modelId="{BE7A38BE-78E0-4D45-AA1E-848D0398EF7E}" type="presOf" srcId="{5D43713D-7F6E-4DE0-92A6-0BEFA7EA3309}" destId="{6BED328B-2987-4049-839E-4782868389C9}" srcOrd="0" destOrd="0" presId="urn:microsoft.com/office/officeart/2016/7/layout/RepeatingBendingProcessNew"/>
    <dgm:cxn modelId="{BE5099A4-22F0-475B-9217-BE1C7FFB9E26}" srcId="{DF108072-76B1-47FE-B6E7-8BB8764ABC44}" destId="{5D73F41A-D86C-4E14-AFDC-3A41A95846C3}" srcOrd="0" destOrd="0" parTransId="{3AD4FC99-DDE2-4D34-A7D0-8053B20FE7AC}" sibTransId="{E57A0389-BA83-40FC-A09E-E61A101A74AA}"/>
    <dgm:cxn modelId="{B441D262-F0FC-46A7-BE4E-E77B5B544B2C}" type="presOf" srcId="{A63BF02F-275D-422F-827E-54CD4A617C24}" destId="{621DCC57-98C4-4796-B045-08D859491A8C}" srcOrd="0" destOrd="0" presId="urn:microsoft.com/office/officeart/2016/7/layout/RepeatingBendingProcessNew"/>
    <dgm:cxn modelId="{8E550EB2-FF59-44A9-ADCD-4C99AD1F987E}" type="presOf" srcId="{42E05602-C237-4939-9D96-F5CA0A425AAB}" destId="{BE18206C-054F-4061-94DF-1A900AFB3B67}" srcOrd="0" destOrd="0" presId="urn:microsoft.com/office/officeart/2016/7/layout/RepeatingBendingProcessNew"/>
    <dgm:cxn modelId="{F22B7822-EA58-48C1-A73F-A3C1E7374F21}" type="presOf" srcId="{DDFBB500-F8F8-48B4-AD0B-398E7B59E83F}" destId="{81354656-DAB8-4EDF-A77B-66820909B475}" srcOrd="0" destOrd="0" presId="urn:microsoft.com/office/officeart/2016/7/layout/RepeatingBendingProcessNew"/>
    <dgm:cxn modelId="{25CD9005-24EA-4B7A-9678-C40A1F1B8EBD}" type="presOf" srcId="{377038EB-94BC-413B-9309-1F506CF45E17}" destId="{17B062A1-F866-49A7-AACD-AF9E837271AC}" srcOrd="0" destOrd="0" presId="urn:microsoft.com/office/officeart/2016/7/layout/RepeatingBendingProcessNew"/>
    <dgm:cxn modelId="{1761F0EE-8AC1-4E61-90E0-F82141022880}" type="presOf" srcId="{57CFC83B-8536-4285-B310-3928A0327784}" destId="{9CFF96AB-6DCF-4466-BF7D-171DDD9B12D2}" srcOrd="0" destOrd="0" presId="urn:microsoft.com/office/officeart/2016/7/layout/RepeatingBendingProcessNew"/>
    <dgm:cxn modelId="{5387088F-CF36-42EA-916C-9CED0806803D}" type="presOf" srcId="{F0C6A877-5C8D-407C-97B3-C9595E68A8B0}" destId="{41556DEA-FC9E-47AB-A800-D4CFABEBC0BD}" srcOrd="1" destOrd="0" presId="urn:microsoft.com/office/officeart/2016/7/layout/RepeatingBendingProcessNew"/>
    <dgm:cxn modelId="{C735F01A-7E00-45E1-80A6-8C1AB5E2AE50}" srcId="{DF108072-76B1-47FE-B6E7-8BB8764ABC44}" destId="{991118FA-D892-4457-8C39-F042427FDDA7}" srcOrd="3" destOrd="0" parTransId="{092475C7-B10D-4B5B-9C63-DD4DBAFE9F31}" sibTransId="{3439DDE3-5E4A-48ED-A718-BB9604DB48BF}"/>
    <dgm:cxn modelId="{017F4561-6B0D-4755-8D5E-B79935A26CE9}" type="presOf" srcId="{991118FA-D892-4457-8C39-F042427FDDA7}" destId="{5A39182A-8FAB-46B4-9B8B-608B4CEFCB97}" srcOrd="0" destOrd="0" presId="urn:microsoft.com/office/officeart/2016/7/layout/RepeatingBendingProcessNew"/>
    <dgm:cxn modelId="{6A04AD47-1A32-4515-AEFF-4F683578CAE1}" type="presParOf" srcId="{491AD93C-D2D9-4A61-92AC-75DF7A4D59B2}" destId="{4A79DBE6-AE9E-4C14-A92E-4152142FE0F7}" srcOrd="0" destOrd="0" presId="urn:microsoft.com/office/officeart/2016/7/layout/RepeatingBendingProcessNew"/>
    <dgm:cxn modelId="{5E5643AA-63C8-40BB-99B1-4B96EF5990B3}" type="presParOf" srcId="{491AD93C-D2D9-4A61-92AC-75DF7A4D59B2}" destId="{5A7C88BC-06B4-4B3A-A8C1-12573E6D9547}" srcOrd="1" destOrd="0" presId="urn:microsoft.com/office/officeart/2016/7/layout/RepeatingBendingProcessNew"/>
    <dgm:cxn modelId="{841F1509-D550-4093-93CD-4DCBBBC3A63F}" type="presParOf" srcId="{5A7C88BC-06B4-4B3A-A8C1-12573E6D9547}" destId="{FD07421D-9F35-4AEB-AEB7-1AD325443F54}" srcOrd="0" destOrd="0" presId="urn:microsoft.com/office/officeart/2016/7/layout/RepeatingBendingProcessNew"/>
    <dgm:cxn modelId="{5694A4ED-D62D-4E9E-B31D-FA32FA63EAFE}" type="presParOf" srcId="{491AD93C-D2D9-4A61-92AC-75DF7A4D59B2}" destId="{D006641D-0FFA-4152-84F2-F208261CCCBD}" srcOrd="2" destOrd="0" presId="urn:microsoft.com/office/officeart/2016/7/layout/RepeatingBendingProcessNew"/>
    <dgm:cxn modelId="{0D838872-DC7F-4CE2-ADD4-4240AEDEBB76}" type="presParOf" srcId="{491AD93C-D2D9-4A61-92AC-75DF7A4D59B2}" destId="{E654A6E0-4F03-4A6D-A726-9B84B92FC6A9}" srcOrd="3" destOrd="0" presId="urn:microsoft.com/office/officeart/2016/7/layout/RepeatingBendingProcessNew"/>
    <dgm:cxn modelId="{9D2AE3E2-E088-408E-8DE9-B3BE7242C4BF}" type="presParOf" srcId="{E654A6E0-4F03-4A6D-A726-9B84B92FC6A9}" destId="{41556DEA-FC9E-47AB-A800-D4CFABEBC0BD}" srcOrd="0" destOrd="0" presId="urn:microsoft.com/office/officeart/2016/7/layout/RepeatingBendingProcessNew"/>
    <dgm:cxn modelId="{405341B4-389A-4DA9-B1B9-16AA3FA7C3EC}" type="presParOf" srcId="{491AD93C-D2D9-4A61-92AC-75DF7A4D59B2}" destId="{D948DCCC-48D5-44E2-B226-E784795ADA72}" srcOrd="4" destOrd="0" presId="urn:microsoft.com/office/officeart/2016/7/layout/RepeatingBendingProcessNew"/>
    <dgm:cxn modelId="{AB674798-8EC9-4C4C-8FCD-36FAAC884B6D}" type="presParOf" srcId="{491AD93C-D2D9-4A61-92AC-75DF7A4D59B2}" destId="{9CFF96AB-6DCF-4466-BF7D-171DDD9B12D2}" srcOrd="5" destOrd="0" presId="urn:microsoft.com/office/officeart/2016/7/layout/RepeatingBendingProcessNew"/>
    <dgm:cxn modelId="{B081BE56-693C-47D4-9CF3-F6950EFBBD59}" type="presParOf" srcId="{9CFF96AB-6DCF-4466-BF7D-171DDD9B12D2}" destId="{2CF6E1D0-D58A-4996-B27C-5FECFCCF1C16}" srcOrd="0" destOrd="0" presId="urn:microsoft.com/office/officeart/2016/7/layout/RepeatingBendingProcessNew"/>
    <dgm:cxn modelId="{D4305360-82F6-40EB-A953-D811C52EE3AF}" type="presParOf" srcId="{491AD93C-D2D9-4A61-92AC-75DF7A4D59B2}" destId="{5A39182A-8FAB-46B4-9B8B-608B4CEFCB97}" srcOrd="6" destOrd="0" presId="urn:microsoft.com/office/officeart/2016/7/layout/RepeatingBendingProcessNew"/>
    <dgm:cxn modelId="{6A45F1E1-7F75-477E-BA05-7E03D55C1CEC}" type="presParOf" srcId="{491AD93C-D2D9-4A61-92AC-75DF7A4D59B2}" destId="{4F8D521E-B160-417D-A71B-8B2B905154F0}" srcOrd="7" destOrd="0" presId="urn:microsoft.com/office/officeart/2016/7/layout/RepeatingBendingProcessNew"/>
    <dgm:cxn modelId="{0F4F11EB-D361-488B-B1A3-0EB958FBAF46}" type="presParOf" srcId="{4F8D521E-B160-417D-A71B-8B2B905154F0}" destId="{12655C23-6677-46B3-9811-303EF44A815A}" srcOrd="0" destOrd="0" presId="urn:microsoft.com/office/officeart/2016/7/layout/RepeatingBendingProcessNew"/>
    <dgm:cxn modelId="{E07AAD48-0D12-4E10-955C-76C0D74FE24A}" type="presParOf" srcId="{491AD93C-D2D9-4A61-92AC-75DF7A4D59B2}" destId="{621DCC57-98C4-4796-B045-08D859491A8C}" srcOrd="8" destOrd="0" presId="urn:microsoft.com/office/officeart/2016/7/layout/RepeatingBendingProcessNew"/>
    <dgm:cxn modelId="{0F2374FE-41B4-4AA0-8354-0FA1231AEB16}" type="presParOf" srcId="{491AD93C-D2D9-4A61-92AC-75DF7A4D59B2}" destId="{BE18206C-054F-4061-94DF-1A900AFB3B67}" srcOrd="9" destOrd="0" presId="urn:microsoft.com/office/officeart/2016/7/layout/RepeatingBendingProcessNew"/>
    <dgm:cxn modelId="{BDBF0C66-1432-4417-BE60-6AEC4EE5FDCF}" type="presParOf" srcId="{BE18206C-054F-4061-94DF-1A900AFB3B67}" destId="{2E100025-D176-4391-8A8D-01FAF33997D2}" srcOrd="0" destOrd="0" presId="urn:microsoft.com/office/officeart/2016/7/layout/RepeatingBendingProcessNew"/>
    <dgm:cxn modelId="{92F80990-E3CE-4C1F-87AB-83B7256AB7D2}" type="presParOf" srcId="{491AD93C-D2D9-4A61-92AC-75DF7A4D59B2}" destId="{6BED328B-2987-4049-839E-4782868389C9}" srcOrd="10" destOrd="0" presId="urn:microsoft.com/office/officeart/2016/7/layout/RepeatingBendingProcessNew"/>
    <dgm:cxn modelId="{8899163F-80AA-4637-A67C-F8D2DD47F978}" type="presParOf" srcId="{491AD93C-D2D9-4A61-92AC-75DF7A4D59B2}" destId="{DDD82FB9-15D0-48EA-AB03-786884507322}" srcOrd="11" destOrd="0" presId="urn:microsoft.com/office/officeart/2016/7/layout/RepeatingBendingProcessNew"/>
    <dgm:cxn modelId="{EEF07B6E-74FA-4CCC-BB33-C9FF30D1AA91}" type="presParOf" srcId="{DDD82FB9-15D0-48EA-AB03-786884507322}" destId="{7A868F2B-A24B-47D2-9523-34B823E82263}" srcOrd="0" destOrd="0" presId="urn:microsoft.com/office/officeart/2016/7/layout/RepeatingBendingProcessNew"/>
    <dgm:cxn modelId="{81C59B62-3040-44A3-BAC9-AD4977BD136D}" type="presParOf" srcId="{491AD93C-D2D9-4A61-92AC-75DF7A4D59B2}" destId="{81354656-DAB8-4EDF-A77B-66820909B475}" srcOrd="12" destOrd="0" presId="urn:microsoft.com/office/officeart/2016/7/layout/RepeatingBendingProcessNew"/>
    <dgm:cxn modelId="{0384860A-302C-4067-93EF-AB62518E3D8D}" type="presParOf" srcId="{491AD93C-D2D9-4A61-92AC-75DF7A4D59B2}" destId="{5D23C8BC-A36E-4918-A7DB-84F29D8239EE}" srcOrd="13" destOrd="0" presId="urn:microsoft.com/office/officeart/2016/7/layout/RepeatingBendingProcessNew"/>
    <dgm:cxn modelId="{3AD2F1D1-9C90-4840-9CAA-911D17D37F4A}" type="presParOf" srcId="{5D23C8BC-A36E-4918-A7DB-84F29D8239EE}" destId="{9EC074C5-9BB8-4C5E-942B-E5296AA16447}" srcOrd="0" destOrd="0" presId="urn:microsoft.com/office/officeart/2016/7/layout/RepeatingBendingProcessNew"/>
    <dgm:cxn modelId="{A0927AB0-A9F6-414F-AA6B-63F527B471BC}" type="presParOf" srcId="{491AD93C-D2D9-4A61-92AC-75DF7A4D59B2}" destId="{17B062A1-F866-49A7-AACD-AF9E837271AC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498D3-DC21-4F47-B949-26DC48E9D782}">
      <dsp:nvSpPr>
        <dsp:cNvPr id="0" name=""/>
        <dsp:cNvSpPr/>
      </dsp:nvSpPr>
      <dsp:spPr>
        <a:xfrm>
          <a:off x="789942" y="1342"/>
          <a:ext cx="3220715" cy="1932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/>
            <a:t>Pieseň EKOLÓGIA</a:t>
          </a:r>
          <a:endParaRPr lang="en-US" sz="3600" kern="1200" dirty="0"/>
        </a:p>
      </dsp:txBody>
      <dsp:txXfrm>
        <a:off x="789942" y="1342"/>
        <a:ext cx="3220715" cy="1932429"/>
      </dsp:txXfrm>
    </dsp:sp>
    <dsp:sp modelId="{6E08D920-C503-4E22-8C0A-34093FEFD5BD}">
      <dsp:nvSpPr>
        <dsp:cNvPr id="0" name=""/>
        <dsp:cNvSpPr/>
      </dsp:nvSpPr>
      <dsp:spPr>
        <a:xfrm>
          <a:off x="789942" y="2255843"/>
          <a:ext cx="3220715" cy="1932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/>
            <a:t>Podpora ekologického povedomia</a:t>
          </a:r>
          <a:endParaRPr lang="en-US" sz="3600" kern="1200" dirty="0"/>
        </a:p>
      </dsp:txBody>
      <dsp:txXfrm>
        <a:off x="789942" y="2255843"/>
        <a:ext cx="3220715" cy="1932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4E81-4C11-4FCD-80F8-79BA204180E9}">
      <dsp:nvSpPr>
        <dsp:cNvPr id="0" name=""/>
        <dsp:cNvSpPr/>
      </dsp:nvSpPr>
      <dsp:spPr>
        <a:xfrm>
          <a:off x="0" y="736818"/>
          <a:ext cx="2862653" cy="1817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4B59C-0E9F-4665-98AA-8AB811CA1AC5}">
      <dsp:nvSpPr>
        <dsp:cNvPr id="0" name=""/>
        <dsp:cNvSpPr/>
      </dsp:nvSpPr>
      <dsp:spPr>
        <a:xfrm>
          <a:off x="318072" y="1038987"/>
          <a:ext cx="2862653" cy="1817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Čítanie o ľuďoch bez domova, zanedbávaných deťoch, starých ľuďoch </a:t>
          </a:r>
          <a:endParaRPr lang="en-US" sz="2400" kern="1200" dirty="0"/>
        </a:p>
      </dsp:txBody>
      <dsp:txXfrm>
        <a:off x="371313" y="1092228"/>
        <a:ext cx="2756171" cy="1711302"/>
      </dsp:txXfrm>
    </dsp:sp>
    <dsp:sp modelId="{D473F011-A978-4461-80BF-BDFC1664073C}">
      <dsp:nvSpPr>
        <dsp:cNvPr id="0" name=""/>
        <dsp:cNvSpPr/>
      </dsp:nvSpPr>
      <dsp:spPr>
        <a:xfrm>
          <a:off x="3498798" y="736818"/>
          <a:ext cx="2862653" cy="1817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FE7F1-B477-491C-8ED8-28C6716CA369}">
      <dsp:nvSpPr>
        <dsp:cNvPr id="0" name=""/>
        <dsp:cNvSpPr/>
      </dsp:nvSpPr>
      <dsp:spPr>
        <a:xfrm>
          <a:off x="3816870" y="1038987"/>
          <a:ext cx="2862653" cy="1817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Diskusia, návrhy riešenia situácií</a:t>
          </a:r>
          <a:endParaRPr lang="en-US" sz="2800" kern="1200" dirty="0"/>
        </a:p>
      </dsp:txBody>
      <dsp:txXfrm>
        <a:off x="3870111" y="1092228"/>
        <a:ext cx="2756171" cy="1711302"/>
      </dsp:txXfrm>
    </dsp:sp>
    <dsp:sp modelId="{323A99D9-EAB2-4C86-ACC1-7A36F17F2C58}">
      <dsp:nvSpPr>
        <dsp:cNvPr id="0" name=""/>
        <dsp:cNvSpPr/>
      </dsp:nvSpPr>
      <dsp:spPr>
        <a:xfrm>
          <a:off x="6997596" y="736818"/>
          <a:ext cx="2862653" cy="1817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CD1B8-4C96-48C7-B96A-D55D83D1DAE2}">
      <dsp:nvSpPr>
        <dsp:cNvPr id="0" name=""/>
        <dsp:cNvSpPr/>
      </dsp:nvSpPr>
      <dsp:spPr>
        <a:xfrm>
          <a:off x="7315668" y="1038987"/>
          <a:ext cx="2862653" cy="1817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Hranie rolí</a:t>
          </a:r>
          <a:endParaRPr lang="en-US" sz="2800" kern="1200" dirty="0"/>
        </a:p>
      </dsp:txBody>
      <dsp:txXfrm>
        <a:off x="7368909" y="1092228"/>
        <a:ext cx="2756171" cy="1711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4F3B1-9D6D-48A0-996D-D4CEA686F969}">
      <dsp:nvSpPr>
        <dsp:cNvPr id="0" name=""/>
        <dsp:cNvSpPr/>
      </dsp:nvSpPr>
      <dsp:spPr>
        <a:xfrm>
          <a:off x="0" y="0"/>
          <a:ext cx="4800600" cy="1377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Čítanie biblických príbehov,       aktualizácia (NBV)</a:t>
          </a:r>
          <a:endParaRPr lang="en-US" sz="2800" kern="1200" dirty="0"/>
        </a:p>
      </dsp:txBody>
      <dsp:txXfrm>
        <a:off x="67241" y="67241"/>
        <a:ext cx="4666118" cy="1242947"/>
      </dsp:txXfrm>
    </dsp:sp>
    <dsp:sp modelId="{DACADADE-0E3F-481C-9262-4CDCF01BD8AE}">
      <dsp:nvSpPr>
        <dsp:cNvPr id="0" name=""/>
        <dsp:cNvSpPr/>
      </dsp:nvSpPr>
      <dsp:spPr>
        <a:xfrm>
          <a:off x="0" y="1391825"/>
          <a:ext cx="4800600" cy="1377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Hlbšie poznanie vlastnej rodiny – príbehy, spoločné zážitky s rodinou </a:t>
          </a:r>
          <a:endParaRPr lang="en-US" sz="2800" kern="1200" dirty="0"/>
        </a:p>
      </dsp:txBody>
      <dsp:txXfrm>
        <a:off x="67241" y="1459066"/>
        <a:ext cx="4666118" cy="1242947"/>
      </dsp:txXfrm>
    </dsp:sp>
    <dsp:sp modelId="{B5CEFCC0-6EE1-4394-AB1A-6658418059C7}">
      <dsp:nvSpPr>
        <dsp:cNvPr id="0" name=""/>
        <dsp:cNvSpPr/>
      </dsp:nvSpPr>
      <dsp:spPr>
        <a:xfrm>
          <a:off x="0" y="2782656"/>
          <a:ext cx="4800600" cy="1377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Úcta k starým, chorým a postihnutým ľuďom – čítanie príbehov zo života, diskusia</a:t>
          </a:r>
          <a:endParaRPr lang="en-US" sz="2800" kern="1200" dirty="0"/>
        </a:p>
      </dsp:txBody>
      <dsp:txXfrm>
        <a:off x="67241" y="2849897"/>
        <a:ext cx="4666118" cy="1242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0CD71-A7DB-4B73-9C97-C025D2BE0119}">
      <dsp:nvSpPr>
        <dsp:cNvPr id="0" name=""/>
        <dsp:cNvSpPr/>
      </dsp:nvSpPr>
      <dsp:spPr>
        <a:xfrm>
          <a:off x="2898909" y="0"/>
          <a:ext cx="1963479" cy="1671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0" kern="1200" dirty="0"/>
            <a:t>Práca s Bibliou, vyhľadávanie informácií pomocou licitácií</a:t>
          </a:r>
          <a:endParaRPr lang="en-US" sz="2000" b="0" kern="1200" dirty="0"/>
        </a:p>
      </dsp:txBody>
      <dsp:txXfrm>
        <a:off x="2898909" y="0"/>
        <a:ext cx="1963479" cy="1671302"/>
      </dsp:txXfrm>
    </dsp:sp>
    <dsp:sp modelId="{54C76430-BDDB-406D-AD14-6D65FDB44BC7}">
      <dsp:nvSpPr>
        <dsp:cNvPr id="0" name=""/>
        <dsp:cNvSpPr/>
      </dsp:nvSpPr>
      <dsp:spPr>
        <a:xfrm>
          <a:off x="114574" y="-237751"/>
          <a:ext cx="4718413" cy="4718413"/>
        </a:xfrm>
        <a:prstGeom prst="circularArrow">
          <a:avLst>
            <a:gd name="adj1" fmla="val 6907"/>
            <a:gd name="adj2" fmla="val 465750"/>
            <a:gd name="adj3" fmla="val 800222"/>
            <a:gd name="adj4" fmla="val 20821991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2E00F-D150-42E9-BAA0-D2365D257010}">
      <dsp:nvSpPr>
        <dsp:cNvPr id="0" name=""/>
        <dsp:cNvSpPr/>
      </dsp:nvSpPr>
      <dsp:spPr>
        <a:xfrm>
          <a:off x="2912995" y="2843644"/>
          <a:ext cx="1949390" cy="1671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0" kern="1200" dirty="0"/>
            <a:t>Transformácia teoretických poznatkov do praktického života</a:t>
          </a:r>
          <a:endParaRPr lang="en-US" sz="2000" b="0" kern="1200" dirty="0"/>
        </a:p>
      </dsp:txBody>
      <dsp:txXfrm>
        <a:off x="2912995" y="2843644"/>
        <a:ext cx="1949390" cy="1671302"/>
      </dsp:txXfrm>
    </dsp:sp>
    <dsp:sp modelId="{C3076FA3-36F5-4426-95CE-F2AA5A1E4A88}">
      <dsp:nvSpPr>
        <dsp:cNvPr id="0" name=""/>
        <dsp:cNvSpPr/>
      </dsp:nvSpPr>
      <dsp:spPr>
        <a:xfrm>
          <a:off x="35354" y="-51790"/>
          <a:ext cx="4718413" cy="4718413"/>
        </a:xfrm>
        <a:prstGeom prst="circularArrow">
          <a:avLst>
            <a:gd name="adj1" fmla="val 6907"/>
            <a:gd name="adj2" fmla="val 465750"/>
            <a:gd name="adj3" fmla="val 5319904"/>
            <a:gd name="adj4" fmla="val 4501409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B892D-A85F-4E3D-AC7A-1BEADECCFB0F}">
      <dsp:nvSpPr>
        <dsp:cNvPr id="0" name=""/>
        <dsp:cNvSpPr/>
      </dsp:nvSpPr>
      <dsp:spPr>
        <a:xfrm>
          <a:off x="-68830" y="2843640"/>
          <a:ext cx="2238810" cy="174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0" kern="1200" dirty="0"/>
            <a:t>Tvorba metodických materiálov, testov, úloh na zvýšenie úrovne čitateľských zručností</a:t>
          </a:r>
          <a:endParaRPr lang="en-US" sz="2000" b="0" kern="1200" dirty="0"/>
        </a:p>
      </dsp:txBody>
      <dsp:txXfrm>
        <a:off x="-68830" y="2843640"/>
        <a:ext cx="2238810" cy="1749736"/>
      </dsp:txXfrm>
    </dsp:sp>
    <dsp:sp modelId="{FFAFC2F8-C31F-4D47-8381-BAC6ED6477FC}">
      <dsp:nvSpPr>
        <dsp:cNvPr id="0" name=""/>
        <dsp:cNvSpPr/>
      </dsp:nvSpPr>
      <dsp:spPr>
        <a:xfrm>
          <a:off x="94310" y="-192527"/>
          <a:ext cx="4718413" cy="4718413"/>
        </a:xfrm>
        <a:prstGeom prst="circularArrow">
          <a:avLst>
            <a:gd name="adj1" fmla="val 6907"/>
            <a:gd name="adj2" fmla="val 465750"/>
            <a:gd name="adj3" fmla="val 11192004"/>
            <a:gd name="adj4" fmla="val 9616725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09C11-0070-41F4-91B4-D8EEA5566B5A}">
      <dsp:nvSpPr>
        <dsp:cNvPr id="0" name=""/>
        <dsp:cNvSpPr/>
      </dsp:nvSpPr>
      <dsp:spPr>
        <a:xfrm>
          <a:off x="61786" y="0"/>
          <a:ext cx="1991657" cy="1671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0" kern="1200" dirty="0"/>
            <a:t>3-členné družstvo: Margaréta Valentová 8.B, </a:t>
          </a:r>
          <a:r>
            <a:rPr lang="sk-SK" sz="2000" b="0" kern="1200" dirty="0" err="1"/>
            <a:t>Beata</a:t>
          </a:r>
          <a:r>
            <a:rPr lang="sk-SK" sz="2000" b="0" kern="1200" dirty="0"/>
            <a:t> </a:t>
          </a:r>
          <a:r>
            <a:rPr lang="sk-SK" sz="2000" b="0" kern="1200" dirty="0" err="1"/>
            <a:t>Mederlyová</a:t>
          </a:r>
          <a:r>
            <a:rPr lang="sk-SK" sz="2000" b="0" kern="1200" dirty="0"/>
            <a:t>, Adam Bielik, 6.C</a:t>
          </a:r>
          <a:endParaRPr lang="en-US" sz="2000" b="0" kern="1200" dirty="0"/>
        </a:p>
      </dsp:txBody>
      <dsp:txXfrm>
        <a:off x="61786" y="0"/>
        <a:ext cx="1991657" cy="1671302"/>
      </dsp:txXfrm>
    </dsp:sp>
    <dsp:sp modelId="{6E087529-0454-42D9-BC3F-C0D81025DA74}">
      <dsp:nvSpPr>
        <dsp:cNvPr id="0" name=""/>
        <dsp:cNvSpPr/>
      </dsp:nvSpPr>
      <dsp:spPr>
        <a:xfrm>
          <a:off x="110176" y="-72377"/>
          <a:ext cx="4718413" cy="4718413"/>
        </a:xfrm>
        <a:prstGeom prst="circularArrow">
          <a:avLst>
            <a:gd name="adj1" fmla="val 6907"/>
            <a:gd name="adj2" fmla="val 465750"/>
            <a:gd name="adj3" fmla="val 16476035"/>
            <a:gd name="adj4" fmla="val 15482036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C88BC-06B4-4B3A-A8C1-12573E6D9547}">
      <dsp:nvSpPr>
        <dsp:cNvPr id="0" name=""/>
        <dsp:cNvSpPr/>
      </dsp:nvSpPr>
      <dsp:spPr>
        <a:xfrm>
          <a:off x="3565353" y="812765"/>
          <a:ext cx="624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397" y="45720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1176" y="855207"/>
        <a:ext cx="32749" cy="6556"/>
      </dsp:txXfrm>
    </dsp:sp>
    <dsp:sp modelId="{4A79DBE6-AE9E-4C14-A92E-4152142FE0F7}">
      <dsp:nvSpPr>
        <dsp:cNvPr id="0" name=""/>
        <dsp:cNvSpPr/>
      </dsp:nvSpPr>
      <dsp:spPr>
        <a:xfrm>
          <a:off x="719339" y="4141"/>
          <a:ext cx="2847813" cy="17086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5" tIns="146477" rIns="139545" bIns="14647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Príprava na krajské kolo Biblickej olympiády</a:t>
          </a:r>
          <a:endParaRPr lang="en-US" sz="2800" kern="1200" dirty="0"/>
        </a:p>
      </dsp:txBody>
      <dsp:txXfrm>
        <a:off x="719339" y="4141"/>
        <a:ext cx="2847813" cy="1708688"/>
      </dsp:txXfrm>
    </dsp:sp>
    <dsp:sp modelId="{E654A6E0-4F03-4A6D-A726-9B84B92FC6A9}">
      <dsp:nvSpPr>
        <dsp:cNvPr id="0" name=""/>
        <dsp:cNvSpPr/>
      </dsp:nvSpPr>
      <dsp:spPr>
        <a:xfrm>
          <a:off x="7068163" y="812765"/>
          <a:ext cx="624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397" y="45720"/>
              </a:lnTo>
            </a:path>
          </a:pathLst>
        </a:custGeom>
        <a:noFill/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63987" y="855207"/>
        <a:ext cx="32749" cy="6556"/>
      </dsp:txXfrm>
    </dsp:sp>
    <dsp:sp modelId="{D006641D-0FFA-4152-84F2-F208261CCCBD}">
      <dsp:nvSpPr>
        <dsp:cNvPr id="0" name=""/>
        <dsp:cNvSpPr/>
      </dsp:nvSpPr>
      <dsp:spPr>
        <a:xfrm>
          <a:off x="4222150" y="4141"/>
          <a:ext cx="2847813" cy="17086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5" tIns="146477" rIns="139545" bIns="1464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Príprava na krajské kolo recitačnej súťaže „A Slovo bolo u Boha“           v Topoľčanoch</a:t>
          </a:r>
          <a:endParaRPr lang="en-US" sz="2400" kern="1200" dirty="0"/>
        </a:p>
      </dsp:txBody>
      <dsp:txXfrm>
        <a:off x="4222150" y="4141"/>
        <a:ext cx="2847813" cy="1708688"/>
      </dsp:txXfrm>
    </dsp:sp>
    <dsp:sp modelId="{9CFF96AB-6DCF-4466-BF7D-171DDD9B12D2}">
      <dsp:nvSpPr>
        <dsp:cNvPr id="0" name=""/>
        <dsp:cNvSpPr/>
      </dsp:nvSpPr>
      <dsp:spPr>
        <a:xfrm>
          <a:off x="2143246" y="1711029"/>
          <a:ext cx="7005620" cy="624397"/>
        </a:xfrm>
        <a:custGeom>
          <a:avLst/>
          <a:gdLst/>
          <a:ahLst/>
          <a:cxnLst/>
          <a:rect l="0" t="0" r="0" b="0"/>
          <a:pathLst>
            <a:path>
              <a:moveTo>
                <a:pt x="7005620" y="0"/>
              </a:moveTo>
              <a:lnTo>
                <a:pt x="7005620" y="329298"/>
              </a:lnTo>
              <a:lnTo>
                <a:pt x="0" y="329298"/>
              </a:lnTo>
              <a:lnTo>
                <a:pt x="0" y="624397"/>
              </a:lnTo>
            </a:path>
          </a:pathLst>
        </a:custGeom>
        <a:noFill/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5470152" y="2019950"/>
        <a:ext cx="351808" cy="6556"/>
      </dsp:txXfrm>
    </dsp:sp>
    <dsp:sp modelId="{D948DCCC-48D5-44E2-B226-E784795ADA72}">
      <dsp:nvSpPr>
        <dsp:cNvPr id="0" name=""/>
        <dsp:cNvSpPr/>
      </dsp:nvSpPr>
      <dsp:spPr>
        <a:xfrm>
          <a:off x="7724960" y="4141"/>
          <a:ext cx="2847813" cy="1708688"/>
        </a:xfrm>
        <a:prstGeom prst="rect">
          <a:avLst/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5" tIns="146477" rIns="139545" bIns="1464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Deň narcisov – zapojenie žiakov    do zbierky</a:t>
          </a:r>
          <a:endParaRPr lang="en-US" sz="2400" kern="1200" dirty="0"/>
        </a:p>
      </dsp:txBody>
      <dsp:txXfrm>
        <a:off x="7724960" y="4141"/>
        <a:ext cx="2847813" cy="1708688"/>
      </dsp:txXfrm>
    </dsp:sp>
    <dsp:sp modelId="{4F8D521E-B160-417D-A71B-8B2B905154F0}">
      <dsp:nvSpPr>
        <dsp:cNvPr id="0" name=""/>
        <dsp:cNvSpPr/>
      </dsp:nvSpPr>
      <dsp:spPr>
        <a:xfrm>
          <a:off x="3565353" y="3176451"/>
          <a:ext cx="624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397" y="45720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1176" y="3218892"/>
        <a:ext cx="32749" cy="6556"/>
      </dsp:txXfrm>
    </dsp:sp>
    <dsp:sp modelId="{5A39182A-8FAB-46B4-9B8B-608B4CEFCB97}">
      <dsp:nvSpPr>
        <dsp:cNvPr id="0" name=""/>
        <dsp:cNvSpPr/>
      </dsp:nvSpPr>
      <dsp:spPr>
        <a:xfrm>
          <a:off x="719339" y="2367826"/>
          <a:ext cx="2847813" cy="17086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5" tIns="146477" rIns="139545" bIns="14647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Čítanie a aplikácia biblických príbehov do bežného života</a:t>
          </a:r>
          <a:endParaRPr lang="en-US" sz="2800" kern="1200" dirty="0"/>
        </a:p>
      </dsp:txBody>
      <dsp:txXfrm>
        <a:off x="719339" y="2367826"/>
        <a:ext cx="2847813" cy="1708688"/>
      </dsp:txXfrm>
    </dsp:sp>
    <dsp:sp modelId="{BE18206C-054F-4061-94DF-1A900AFB3B67}">
      <dsp:nvSpPr>
        <dsp:cNvPr id="0" name=""/>
        <dsp:cNvSpPr/>
      </dsp:nvSpPr>
      <dsp:spPr>
        <a:xfrm>
          <a:off x="7068163" y="3176451"/>
          <a:ext cx="624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397" y="45720"/>
              </a:lnTo>
            </a:path>
          </a:pathLst>
        </a:custGeom>
        <a:noFill/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63987" y="3218892"/>
        <a:ext cx="32749" cy="6556"/>
      </dsp:txXfrm>
    </dsp:sp>
    <dsp:sp modelId="{621DCC57-98C4-4796-B045-08D859491A8C}">
      <dsp:nvSpPr>
        <dsp:cNvPr id="0" name=""/>
        <dsp:cNvSpPr/>
      </dsp:nvSpPr>
      <dsp:spPr>
        <a:xfrm>
          <a:off x="4222150" y="2367826"/>
          <a:ext cx="2847813" cy="170868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5" tIns="146477" rIns="139545" bIns="14647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Keď pes lieči – </a:t>
          </a:r>
          <a:r>
            <a:rPr lang="sk-SK" sz="2800" kern="1200" dirty="0" err="1"/>
            <a:t>canisterapia</a:t>
          </a:r>
          <a:endParaRPr lang="en-US" sz="2800" kern="1200" dirty="0"/>
        </a:p>
      </dsp:txBody>
      <dsp:txXfrm>
        <a:off x="4222150" y="2367826"/>
        <a:ext cx="2847813" cy="1708688"/>
      </dsp:txXfrm>
    </dsp:sp>
    <dsp:sp modelId="{DDD82FB9-15D0-48EA-AB03-786884507322}">
      <dsp:nvSpPr>
        <dsp:cNvPr id="0" name=""/>
        <dsp:cNvSpPr/>
      </dsp:nvSpPr>
      <dsp:spPr>
        <a:xfrm>
          <a:off x="2143246" y="4074715"/>
          <a:ext cx="7005620" cy="624397"/>
        </a:xfrm>
        <a:custGeom>
          <a:avLst/>
          <a:gdLst/>
          <a:ahLst/>
          <a:cxnLst/>
          <a:rect l="0" t="0" r="0" b="0"/>
          <a:pathLst>
            <a:path>
              <a:moveTo>
                <a:pt x="7005620" y="0"/>
              </a:moveTo>
              <a:lnTo>
                <a:pt x="7005620" y="329298"/>
              </a:lnTo>
              <a:lnTo>
                <a:pt x="0" y="329298"/>
              </a:lnTo>
              <a:lnTo>
                <a:pt x="0" y="624397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70152" y="4383635"/>
        <a:ext cx="351808" cy="6556"/>
      </dsp:txXfrm>
    </dsp:sp>
    <dsp:sp modelId="{6BED328B-2987-4049-839E-4782868389C9}">
      <dsp:nvSpPr>
        <dsp:cNvPr id="0" name=""/>
        <dsp:cNvSpPr/>
      </dsp:nvSpPr>
      <dsp:spPr>
        <a:xfrm>
          <a:off x="7724960" y="2367826"/>
          <a:ext cx="2847813" cy="17086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5" tIns="146477" rIns="139545" bIns="14647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Aj malé skutky prinášajú veľkú pomoc – úprava areálu školy</a:t>
          </a:r>
          <a:endParaRPr lang="en-US" sz="2800" kern="1200" dirty="0"/>
        </a:p>
      </dsp:txBody>
      <dsp:txXfrm>
        <a:off x="7724960" y="2367826"/>
        <a:ext cx="2847813" cy="1708688"/>
      </dsp:txXfrm>
    </dsp:sp>
    <dsp:sp modelId="{5D23C8BC-A36E-4918-A7DB-84F29D8239EE}">
      <dsp:nvSpPr>
        <dsp:cNvPr id="0" name=""/>
        <dsp:cNvSpPr/>
      </dsp:nvSpPr>
      <dsp:spPr>
        <a:xfrm>
          <a:off x="3565353" y="5540136"/>
          <a:ext cx="624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397" y="45720"/>
              </a:lnTo>
            </a:path>
          </a:pathLst>
        </a:custGeom>
        <a:noFill/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1176" y="5582577"/>
        <a:ext cx="32749" cy="6556"/>
      </dsp:txXfrm>
    </dsp:sp>
    <dsp:sp modelId="{81354656-DAB8-4EDF-A77B-66820909B475}">
      <dsp:nvSpPr>
        <dsp:cNvPr id="0" name=""/>
        <dsp:cNvSpPr/>
      </dsp:nvSpPr>
      <dsp:spPr>
        <a:xfrm>
          <a:off x="719339" y="4731512"/>
          <a:ext cx="2847813" cy="17086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5" tIns="146477" rIns="139545" bIns="14647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Zapojenie žiakov do prípravy školskej akadémie</a:t>
          </a:r>
          <a:endParaRPr lang="en-US" sz="2800" kern="1200" dirty="0"/>
        </a:p>
      </dsp:txBody>
      <dsp:txXfrm>
        <a:off x="719339" y="4731512"/>
        <a:ext cx="2847813" cy="1708688"/>
      </dsp:txXfrm>
    </dsp:sp>
    <dsp:sp modelId="{17B062A1-F866-49A7-AACD-AF9E837271AC}">
      <dsp:nvSpPr>
        <dsp:cNvPr id="0" name=""/>
        <dsp:cNvSpPr/>
      </dsp:nvSpPr>
      <dsp:spPr>
        <a:xfrm>
          <a:off x="4222150" y="4731512"/>
          <a:ext cx="2847813" cy="1708688"/>
        </a:xfrm>
        <a:prstGeom prst="rect">
          <a:avLst/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5" tIns="146477" rIns="139545" bIns="14647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Burza pomoci</a:t>
          </a:r>
          <a:endParaRPr lang="en-US" sz="2800" kern="1200" dirty="0"/>
        </a:p>
      </dsp:txBody>
      <dsp:txXfrm>
        <a:off x="4222150" y="4731512"/>
        <a:ext cx="2847813" cy="1708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651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9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0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32241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65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75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9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spc="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8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903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1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4/13/2022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49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UTp8RAUo4nU&amp;t=664s&amp;ab_channel=Z%C3%A1kladn%C3%A1%C5%A1kolaAndrejaKme%C5%A5aLevic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vX577eOhp0&amp;ab_channel=Z%C3%A1kladn%C3%A1%C5%A1kolaAndrejaKme%C5%A5aLevice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0BF78-BF71-45AD-A1C5-7A2D36A4C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098388"/>
            <a:ext cx="11669486" cy="4394988"/>
          </a:xfrm>
        </p:spPr>
        <p:txBody>
          <a:bodyPr/>
          <a:lstStyle/>
          <a:p>
            <a:r>
              <a:rPr lang="sk-SK" dirty="0"/>
              <a:t>Človek a hodnoty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2748E8-8900-498E-ACCC-40FACFCE7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4122835"/>
            <a:ext cx="11669486" cy="2735165"/>
          </a:xfrm>
        </p:spPr>
        <p:txBody>
          <a:bodyPr>
            <a:normAutofit/>
          </a:bodyPr>
          <a:lstStyle/>
          <a:p>
            <a:r>
              <a:rPr lang="sk-SK" sz="2400" dirty="0"/>
              <a:t>Pedagogický klub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Mgr. Renata </a:t>
            </a:r>
            <a:r>
              <a:rPr lang="sk-SK" sz="2400" dirty="0" err="1"/>
              <a:t>Trungelová</a:t>
            </a:r>
            <a:r>
              <a:rPr lang="sk-SK" sz="2400" dirty="0"/>
              <a:t>  &amp;  Mgr. Margita </a:t>
            </a:r>
            <a:r>
              <a:rPr lang="sk-SK" sz="2400" dirty="0" err="1"/>
              <a:t>škutová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5605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budova, obloha, vonkajšie, dom&#10;&#10;Automaticky generovaný popis">
            <a:extLst>
              <a:ext uri="{FF2B5EF4-FFF2-40B4-BE49-F238E27FC236}">
                <a16:creationId xmlns:a16="http://schemas.microsoft.com/office/drawing/2014/main" id="{969DB61B-01BF-4A5C-AC30-692C8A4E92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216" y="3316994"/>
            <a:ext cx="4721340" cy="3541005"/>
          </a:xfrm>
        </p:spPr>
      </p:pic>
      <p:pic>
        <p:nvPicPr>
          <p:cNvPr id="8" name="Zástupný objekt pre obsah 7" descr="Obrázok, na ktorom je text&#10;&#10;Automaticky generovaný popis">
            <a:extLst>
              <a:ext uri="{FF2B5EF4-FFF2-40B4-BE49-F238E27FC236}">
                <a16:creationId xmlns:a16="http://schemas.microsoft.com/office/drawing/2014/main" id="{0A0476FD-81CF-42B0-8A36-0F5AF0D22E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4693556" cy="3040842"/>
          </a:xfrm>
        </p:spPr>
      </p:pic>
      <p:pic>
        <p:nvPicPr>
          <p:cNvPr id="9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93C50F18-1A3A-4064-A873-BA45EAEDA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83038" y="2975896"/>
            <a:ext cx="3439406" cy="4121604"/>
          </a:xfrm>
          <a:prstGeom prst="rect">
            <a:avLst/>
          </a:prstGeom>
        </p:spPr>
      </p:pic>
      <p:pic>
        <p:nvPicPr>
          <p:cNvPr id="11" name="Obrázok 10" descr="Obrázok, na ktorom je text&#10;&#10;Automaticky generovaný popis">
            <a:extLst>
              <a:ext uri="{FF2B5EF4-FFF2-40B4-BE49-F238E27FC236}">
                <a16:creationId xmlns:a16="http://schemas.microsoft.com/office/drawing/2014/main" id="{4B5BBAF4-7F46-4266-B92D-F192560D82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940" y="1"/>
            <a:ext cx="4121604" cy="30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67D470-72BD-4DE6-A993-F55CCB20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Aktivita zviera nie je vec</a:t>
            </a:r>
            <a:br>
              <a:rPr lang="sk-SK" dirty="0"/>
            </a:br>
            <a:r>
              <a:rPr lang="sk-SK" dirty="0"/>
              <a:t>Keď som potrebovala ruku, našla som labku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85087B-E32E-42A3-9DEF-5CE06EF48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76572"/>
            <a:ext cx="4800600" cy="632529"/>
          </a:xfrm>
        </p:spPr>
        <p:txBody>
          <a:bodyPr/>
          <a:lstStyle/>
          <a:p>
            <a:r>
              <a:rPr lang="sk-SK" dirty="0"/>
              <a:t>Zdieľaná akcia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85B2279E-7A48-47EF-802F-B24BCD04E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909101"/>
            <a:ext cx="5192486" cy="3600556"/>
          </a:xfrm>
        </p:spPr>
        <p:txBody>
          <a:bodyPr>
            <a:normAutofit fontScale="92500" lnSpcReduction="20000"/>
          </a:bodyPr>
          <a:lstStyle/>
          <a:p>
            <a:r>
              <a:rPr lang="sk-SK" sz="2600" dirty="0">
                <a:solidFill>
                  <a:schemeClr val="tx1"/>
                </a:solidFill>
              </a:rPr>
              <a:t>Celoškolská zbierka pre mačací útulok v Leviciach, z iniciatívy žiačky 9.B triedy</a:t>
            </a:r>
          </a:p>
          <a:p>
            <a:r>
              <a:rPr lang="sk-SK" sz="2600" dirty="0">
                <a:solidFill>
                  <a:schemeClr val="tx1"/>
                </a:solidFill>
              </a:rPr>
              <a:t>Zbierka vyvrcholila 10.12. – Medzinárodný deň práv zvierat, kedy boli všetky veci odovzdané                 v miestnom útulku (deky, hračky, krmivo)</a:t>
            </a:r>
          </a:p>
          <a:p>
            <a:r>
              <a:rPr lang="sk-SK" sz="2600" dirty="0">
                <a:solidFill>
                  <a:schemeClr val="tx1"/>
                </a:solidFill>
              </a:rPr>
              <a:t>Písanie a prezentácia príbehov            o zvieracích kamarátoch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88CD96A2-0E3F-4602-A767-EE1520756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4828" y="2171923"/>
            <a:ext cx="4800600" cy="2996398"/>
          </a:xfrm>
        </p:spPr>
        <p:txBody>
          <a:bodyPr>
            <a:normAutofit/>
          </a:bodyPr>
          <a:lstStyle/>
          <a:p>
            <a:r>
              <a:rPr lang="sk-SK" sz="2600" dirty="0">
                <a:solidFill>
                  <a:schemeClr val="tx1"/>
                </a:solidFill>
              </a:rPr>
              <a:t>Reportáž z aktivity – webová stránka školy</a:t>
            </a:r>
          </a:p>
          <a:p>
            <a:endParaRPr lang="sk-S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FC4CC1-CD5F-4DDC-B38D-FE1E6F3D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564" y="3225366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B2618D5-847A-4609-9511-B4FA389E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439" y="4346642"/>
            <a:ext cx="1883518" cy="25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1DDD2AA1-192C-4C01-AEEE-FD11E8F8D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322035"/>
            <a:ext cx="4800600" cy="632529"/>
          </a:xfrm>
        </p:spPr>
        <p:txBody>
          <a:bodyPr/>
          <a:lstStyle/>
          <a:p>
            <a:r>
              <a:rPr lang="sk-SK" sz="2400" dirty="0"/>
              <a:t>Stromček dobrých skutkov 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53857AC9-466C-4FFA-883B-4F351C109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324099"/>
            <a:ext cx="4800600" cy="2996398"/>
          </a:xfrm>
        </p:spPr>
        <p:txBody>
          <a:bodyPr>
            <a:normAutofit fontScale="92500" lnSpcReduction="20000"/>
          </a:bodyPr>
          <a:lstStyle/>
          <a:p>
            <a:r>
              <a:rPr lang="sk-SK" sz="3300" dirty="0">
                <a:solidFill>
                  <a:schemeClr val="tx1"/>
                </a:solidFill>
              </a:rPr>
              <a:t>Aktivita v spolupráci so žiackou školskou radou</a:t>
            </a:r>
          </a:p>
          <a:p>
            <a:r>
              <a:rPr lang="sk-SK" sz="3300" dirty="0">
                <a:solidFill>
                  <a:schemeClr val="tx1"/>
                </a:solidFill>
              </a:rPr>
              <a:t>Prezentácia dobrých skutkov aj formou výzdoby školského vianočného stromčeka</a:t>
            </a:r>
          </a:p>
          <a:p>
            <a:endParaRPr lang="sk-SK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1389AAB8-1D07-4549-88D2-1EC8B6A76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864" y="1322035"/>
            <a:ext cx="4800600" cy="632529"/>
          </a:xfrm>
        </p:spPr>
        <p:txBody>
          <a:bodyPr/>
          <a:lstStyle/>
          <a:p>
            <a:r>
              <a:rPr lang="sk-SK" sz="2400" dirty="0"/>
              <a:t>Láskyplné mikulášske balíčky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05CC3ADA-7A20-411F-B1D5-A2D13D6BE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864" y="2324099"/>
            <a:ext cx="4800600" cy="2996398"/>
          </a:xfrm>
        </p:spPr>
        <p:txBody>
          <a:bodyPr>
            <a:normAutofit fontScale="77500" lnSpcReduction="20000"/>
          </a:bodyPr>
          <a:lstStyle/>
          <a:p>
            <a:r>
              <a:rPr lang="sk-SK" sz="3300" dirty="0">
                <a:solidFill>
                  <a:schemeClr val="tx1"/>
                </a:solidFill>
              </a:rPr>
              <a:t>Spoluorganizátori aktivity – projekt Školy, ktoré menia svet</a:t>
            </a:r>
          </a:p>
          <a:p>
            <a:r>
              <a:rPr lang="sk-SK" sz="3300" dirty="0">
                <a:solidFill>
                  <a:schemeClr val="tx1"/>
                </a:solidFill>
              </a:rPr>
              <a:t>Rozvoj úcty, empatie, lásky a vďačnosti k staršej generácii</a:t>
            </a:r>
          </a:p>
          <a:p>
            <a:r>
              <a:rPr lang="sk-SK" sz="3300" dirty="0">
                <a:solidFill>
                  <a:schemeClr val="tx1"/>
                </a:solidFill>
              </a:rPr>
              <a:t>Tvorba vlastných vinšov a prianí k Vianociam a novému roku</a:t>
            </a:r>
          </a:p>
          <a:p>
            <a:endParaRPr lang="sk-SK" dirty="0"/>
          </a:p>
        </p:txBody>
      </p:sp>
      <p:sp>
        <p:nvSpPr>
          <p:cNvPr id="6" name="Zástupný text 9">
            <a:extLst>
              <a:ext uri="{FF2B5EF4-FFF2-40B4-BE49-F238E27FC236}">
                <a16:creationId xmlns:a16="http://schemas.microsoft.com/office/drawing/2014/main" id="{96ADB2CC-95A3-478B-BED3-7387923F6884}"/>
              </a:ext>
            </a:extLst>
          </p:cNvPr>
          <p:cNvSpPr txBox="1">
            <a:spLocks/>
          </p:cNvSpPr>
          <p:nvPr/>
        </p:nvSpPr>
        <p:spPr>
          <a:xfrm>
            <a:off x="2632439" y="319971"/>
            <a:ext cx="6927122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dirty="0"/>
              <a:t>Zdieľané akcie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F86AE87-AD8C-42F5-BC11-5F03948D4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9865" y="4803542"/>
            <a:ext cx="4026735" cy="20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0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DC3EF-5FC7-47D2-B76A-D87C7778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219" y="873661"/>
            <a:ext cx="10178322" cy="1492132"/>
          </a:xfrm>
        </p:spPr>
        <p:txBody>
          <a:bodyPr/>
          <a:lstStyle/>
          <a:p>
            <a:r>
              <a:rPr lang="sk-SK" dirty="0"/>
              <a:t>Všetkým ľuďom dobrej vôle</a:t>
            </a:r>
          </a:p>
        </p:txBody>
      </p:sp>
      <p:pic>
        <p:nvPicPr>
          <p:cNvPr id="13" name="Obrázok 12" descr="Obrázok, na ktorom je osoba, vnútri, pózujúci, rodina&#10;&#10;Automaticky generovaný popis">
            <a:extLst>
              <a:ext uri="{FF2B5EF4-FFF2-40B4-BE49-F238E27FC236}">
                <a16:creationId xmlns:a16="http://schemas.microsoft.com/office/drawing/2014/main" id="{72193A86-3A58-483F-BB79-6D5DACA2C2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219" y="1874517"/>
            <a:ext cx="10201781" cy="4590802"/>
          </a:xfrm>
          <a:prstGeom prst="rect">
            <a:avLst/>
          </a:prstGeom>
        </p:spPr>
      </p:pic>
      <p:pic>
        <p:nvPicPr>
          <p:cNvPr id="1026" name="Picture 2" descr="Kostol Temple Architektúra - Vektorová grafika zdarma na Pixabay">
            <a:extLst>
              <a:ext uri="{FF2B5EF4-FFF2-40B4-BE49-F238E27FC236}">
                <a16:creationId xmlns:a16="http://schemas.microsoft.com/office/drawing/2014/main" id="{4260812D-AB53-4239-87FB-389737F2B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0529" y="280785"/>
            <a:ext cx="669471" cy="13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8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C548D2E-6C1F-4471-AD58-63AFB13E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Všetkým ľuďom dobrej vôle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DED6CC0-7C65-4DC5-8D8A-8BDF5EEFD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440387"/>
            <a:ext cx="4800600" cy="632529"/>
          </a:xfrm>
        </p:spPr>
        <p:txBody>
          <a:bodyPr/>
          <a:lstStyle/>
          <a:p>
            <a:r>
              <a:rPr lang="sk-SK" dirty="0"/>
              <a:t>Vianočný pozdrav žiakov – program na </a:t>
            </a:r>
            <a:r>
              <a:rPr lang="sk-SK" dirty="0" err="1"/>
              <a:t>youtube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B7A5400-11FD-4ED5-A169-F11070A64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316813"/>
            <a:ext cx="4800600" cy="2996398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https://www.youtube.com/watch?v=UTp8RAUo4nU&amp;t=664s&amp;ab_channel=Z%C3%A1kladn%C3%A1%C5%A1kolaAndrejaKme%C5%A5aLevice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4B3536-511C-45AB-9F2E-76029D0FB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0" y="1756651"/>
            <a:ext cx="4800600" cy="632529"/>
          </a:xfrm>
        </p:spPr>
        <p:txBody>
          <a:bodyPr/>
          <a:lstStyle/>
          <a:p>
            <a:r>
              <a:rPr lang="sk-SK" dirty="0"/>
              <a:t>Video a Vianočné balíčky pre klientov Senior </a:t>
            </a:r>
            <a:r>
              <a:rPr lang="sk-SK" dirty="0" err="1"/>
              <a:t>GARDEn</a:t>
            </a:r>
            <a:r>
              <a:rPr lang="sk-SK" dirty="0"/>
              <a:t> v hornej seči</a:t>
            </a:r>
          </a:p>
        </p:txBody>
      </p:sp>
      <p:pic>
        <p:nvPicPr>
          <p:cNvPr id="9" name="Zástupný objekt pre obsah 8" descr="Obrázok, na ktorom je stena, vnútri, podlaha, živé&#10;&#10;Automaticky generovaný popis">
            <a:extLst>
              <a:ext uri="{FF2B5EF4-FFF2-40B4-BE49-F238E27FC236}">
                <a16:creationId xmlns:a16="http://schemas.microsoft.com/office/drawing/2014/main" id="{3315DA59-4927-4FFA-AED1-2637A4DA54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728" y="4036921"/>
            <a:ext cx="4800600" cy="2160270"/>
          </a:xfr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DAFAF0F8-3E0A-41AD-A48E-5E4A87E79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999" y="2566489"/>
            <a:ext cx="4800600" cy="2069369"/>
          </a:xfrm>
          <a:prstGeom prst="rect">
            <a:avLst/>
          </a:prstGeom>
        </p:spPr>
      </p:pic>
      <p:pic>
        <p:nvPicPr>
          <p:cNvPr id="13" name="Obrázok 12" descr="Obrázok, na ktorom je vnútri, stôl&#10;&#10;Automaticky generovaný popis">
            <a:extLst>
              <a:ext uri="{FF2B5EF4-FFF2-40B4-BE49-F238E27FC236}">
                <a16:creationId xmlns:a16="http://schemas.microsoft.com/office/drawing/2014/main" id="{33BAFC24-4D2F-44E4-A313-3B369A6097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999" y="4788630"/>
            <a:ext cx="4800600" cy="20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42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5142552-491B-4EB0-8F90-E9CAA64A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553" y="0"/>
            <a:ext cx="10335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B291CB7-2229-4FF2-87D4-6E94B89B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Daruj svoj čas</a:t>
            </a:r>
          </a:p>
        </p:txBody>
      </p:sp>
      <p:graphicFrame>
        <p:nvGraphicFramePr>
          <p:cNvPr id="4100" name="Zástupný objekt pre obsah 2">
            <a:extLst>
              <a:ext uri="{FF2B5EF4-FFF2-40B4-BE49-F238E27FC236}">
                <a16:creationId xmlns:a16="http://schemas.microsoft.com/office/drawing/2014/main" id="{C64F0176-1DD9-B51A-3811-7F56F3346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776035"/>
              </p:ext>
            </p:extLst>
          </p:nvPr>
        </p:nvGraphicFramePr>
        <p:xfrm>
          <a:off x="1251678" y="2569463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773BC3-B81B-450A-950F-E9C952A5192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51678" y="1307593"/>
            <a:ext cx="7037478" cy="949309"/>
          </a:xfrm>
        </p:spPr>
        <p:txBody>
          <a:bodyPr>
            <a:normAutofit/>
          </a:bodyPr>
          <a:lstStyle/>
          <a:p>
            <a:r>
              <a:rPr lang="sk-SK" sz="3900" dirty="0">
                <a:solidFill>
                  <a:schemeClr val="tx1"/>
                </a:solidFill>
              </a:rPr>
              <a:t>Aktivity na hodinách ETV</a:t>
            </a:r>
          </a:p>
        </p:txBody>
      </p:sp>
    </p:spTree>
    <p:extLst>
      <p:ext uri="{BB962C8B-B14F-4D97-AF65-F5344CB8AC3E}">
        <p14:creationId xmlns:p14="http://schemas.microsoft.com/office/powerpoint/2010/main" val="826449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8A70D-B8A4-4196-B3A8-58AE1B30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Príbehy napísané životom</a:t>
            </a:r>
            <a:br>
              <a:rPr lang="sk-SK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48B801-9CC7-4D5B-A5FF-D695F3FF6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874517"/>
            <a:ext cx="5903865" cy="632529"/>
          </a:xfrm>
        </p:spPr>
        <p:txBody>
          <a:bodyPr/>
          <a:lstStyle/>
          <a:p>
            <a:r>
              <a:rPr lang="sk-SK" dirty="0"/>
              <a:t>Aktivity na hodinách  NBV a ETV</a:t>
            </a:r>
          </a:p>
        </p:txBody>
      </p:sp>
      <p:graphicFrame>
        <p:nvGraphicFramePr>
          <p:cNvPr id="18" name="Zástupný objekt pre obsah 2">
            <a:extLst>
              <a:ext uri="{FF2B5EF4-FFF2-40B4-BE49-F238E27FC236}">
                <a16:creationId xmlns:a16="http://schemas.microsoft.com/office/drawing/2014/main" id="{0CB6DD32-3E5F-2E45-11A8-6732BD9835E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2038054"/>
              </p:ext>
            </p:extLst>
          </p:nvPr>
        </p:nvGraphicFramePr>
        <p:xfrm>
          <a:off x="1150078" y="2040148"/>
          <a:ext cx="4800600" cy="416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Zástupný objekt pre obsah 14" descr="Obrázok, na ktorom je vnútri, miestnosť&#10;&#10;Automaticky generovaný popis">
            <a:extLst>
              <a:ext uri="{FF2B5EF4-FFF2-40B4-BE49-F238E27FC236}">
                <a16:creationId xmlns:a16="http://schemas.microsoft.com/office/drawing/2014/main" id="{E3A50E3A-99F2-4D0B-B889-C364ADED34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688920"/>
            <a:ext cx="5663077" cy="2863536"/>
          </a:xfrm>
        </p:spPr>
      </p:pic>
    </p:spTree>
    <p:extLst>
      <p:ext uri="{BB962C8B-B14F-4D97-AF65-F5344CB8AC3E}">
        <p14:creationId xmlns:p14="http://schemas.microsoft.com/office/powerpoint/2010/main" val="293468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E6D3F14-A96B-446B-BEFE-1B23509B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Daruj svoj čas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2956845-2276-4167-8AAF-E29B91AE1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235450"/>
            <a:ext cx="4800600" cy="632529"/>
          </a:xfrm>
        </p:spPr>
        <p:txBody>
          <a:bodyPr/>
          <a:lstStyle/>
          <a:p>
            <a:r>
              <a:rPr lang="sk-SK" sz="2000" dirty="0"/>
              <a:t>Aktivita na hodinách NBV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C02040E-7AAA-4924-8D15-81754CBD7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8100" y="3861602"/>
            <a:ext cx="5097880" cy="2996398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tx1"/>
                </a:solidFill>
              </a:rPr>
              <a:t>Žiaci 9.B – zhotovenie    a darovanie motivačného priania žiakom               a zamestnancom školy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8986653-4D95-4BE6-92D2-29F437CD8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20941" y="2629739"/>
            <a:ext cx="4800600" cy="632529"/>
          </a:xfrm>
        </p:spPr>
        <p:txBody>
          <a:bodyPr/>
          <a:lstStyle/>
          <a:p>
            <a:r>
              <a:rPr lang="sk-SK" sz="3600" dirty="0" err="1"/>
              <a:t>Valentínske</a:t>
            </a:r>
            <a:r>
              <a:rPr lang="sk-SK" sz="3600" dirty="0"/>
              <a:t> pozdravy</a:t>
            </a:r>
          </a:p>
        </p:txBody>
      </p:sp>
      <p:pic>
        <p:nvPicPr>
          <p:cNvPr id="10" name="Zástupný objekt pre obsah 9" descr="Obrázok, na ktorom je text&#10;&#10;Automaticky generovaný popis">
            <a:extLst>
              <a:ext uri="{FF2B5EF4-FFF2-40B4-BE49-F238E27FC236}">
                <a16:creationId xmlns:a16="http://schemas.microsoft.com/office/drawing/2014/main" id="{4C321BED-3260-44FB-A57B-0DDFDD2120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178" y="842068"/>
            <a:ext cx="2892005" cy="5529703"/>
          </a:xfrm>
        </p:spPr>
      </p:pic>
      <p:pic>
        <p:nvPicPr>
          <p:cNvPr id="12" name="Obrázok 11" descr="Obrázok, na ktorom je kôš, nádoba&#10;&#10;Automaticky generovaný popis">
            <a:extLst>
              <a:ext uri="{FF2B5EF4-FFF2-40B4-BE49-F238E27FC236}">
                <a16:creationId xmlns:a16="http://schemas.microsoft.com/office/drawing/2014/main" id="{1CF5D98A-E10B-444F-AE18-4BC7FBCDD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183" y="842068"/>
            <a:ext cx="2703952" cy="5529704"/>
          </a:xfrm>
          <a:prstGeom prst="rect">
            <a:avLst/>
          </a:prstGeom>
        </p:spPr>
      </p:pic>
      <p:sp>
        <p:nvSpPr>
          <p:cNvPr id="16" name="Zástupný text 4">
            <a:extLst>
              <a:ext uri="{FF2B5EF4-FFF2-40B4-BE49-F238E27FC236}">
                <a16:creationId xmlns:a16="http://schemas.microsoft.com/office/drawing/2014/main" id="{F940AFD4-FAB1-4B8E-812F-4E801D0A8655}"/>
              </a:ext>
            </a:extLst>
          </p:cNvPr>
          <p:cNvSpPr txBox="1">
            <a:spLocks/>
          </p:cNvSpPr>
          <p:nvPr/>
        </p:nvSpPr>
        <p:spPr>
          <a:xfrm>
            <a:off x="6400800" y="3345812"/>
            <a:ext cx="4800600" cy="3275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>
                <a:solidFill>
                  <a:schemeClr val="bg1"/>
                </a:solidFill>
              </a:rPr>
              <a:t>Máš nádherný úsmev!</a:t>
            </a:r>
          </a:p>
          <a:p>
            <a:endParaRPr lang="sk-SK" sz="2800" dirty="0">
              <a:solidFill>
                <a:schemeClr val="bg1"/>
              </a:solidFill>
            </a:endParaRPr>
          </a:p>
          <a:p>
            <a:r>
              <a:rPr lang="sk-SK" sz="2800" dirty="0">
                <a:solidFill>
                  <a:schemeClr val="bg1"/>
                </a:solidFill>
              </a:rPr>
              <a:t>Oceňujem všetko, čo robíte!</a:t>
            </a:r>
          </a:p>
          <a:p>
            <a:endParaRPr lang="sk-SK" sz="2800" dirty="0">
              <a:solidFill>
                <a:schemeClr val="bg1"/>
              </a:solidFill>
            </a:endParaRPr>
          </a:p>
          <a:p>
            <a:r>
              <a:rPr lang="sk-SK" sz="2800" dirty="0">
                <a:solidFill>
                  <a:schemeClr val="bg1"/>
                </a:solidFill>
              </a:rPr>
              <a:t>Chcem Vám len poďakovať!</a:t>
            </a:r>
          </a:p>
          <a:p>
            <a:endParaRPr lang="sk-SK" sz="2800" dirty="0">
              <a:solidFill>
                <a:schemeClr val="bg1"/>
              </a:solidFill>
            </a:endParaRPr>
          </a:p>
          <a:p>
            <a:r>
              <a:rPr lang="sk-SK" sz="2800" dirty="0">
                <a:solidFill>
                  <a:schemeClr val="bg1"/>
                </a:solidFill>
              </a:rPr>
              <a:t>Dotkli ste sa mnohých životov!</a:t>
            </a:r>
          </a:p>
          <a:p>
            <a:endParaRPr lang="sk-SK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6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FBC4F717-C6E0-4A85-949B-84BFF1832D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727" y="2119086"/>
            <a:ext cx="5220275" cy="47636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B82FD1-9740-4C74-B7DC-C520E665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Daruj svoj čas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20304D-E462-43ED-BDDF-EEF07C79A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728" y="1451953"/>
            <a:ext cx="6584986" cy="2567297"/>
          </a:xfrm>
        </p:spPr>
        <p:txBody>
          <a:bodyPr/>
          <a:lstStyle/>
          <a:p>
            <a:r>
              <a:rPr lang="sk-SK" sz="2800" dirty="0">
                <a:solidFill>
                  <a:srgbClr val="7030A0"/>
                </a:solidFill>
              </a:rPr>
              <a:t>Krížová cesta za všetky deti sveta</a:t>
            </a:r>
          </a:p>
          <a:p>
            <a:r>
              <a:rPr lang="sk-SK" sz="2400" dirty="0"/>
              <a:t>Kostol Ducha svätého </a:t>
            </a:r>
          </a:p>
          <a:p>
            <a:r>
              <a:rPr lang="sk-SK" sz="2400" dirty="0"/>
              <a:t>levice – Rybníky</a:t>
            </a:r>
          </a:p>
          <a:p>
            <a:r>
              <a:rPr lang="sk-SK" sz="2400" dirty="0"/>
              <a:t>1. Apríl 2022</a:t>
            </a:r>
          </a:p>
          <a:p>
            <a:endParaRPr lang="sk-SK" sz="2800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9E1A732-D616-46BD-8C33-361FBC60C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702559"/>
            <a:ext cx="4800600" cy="2996398"/>
          </a:xfrm>
        </p:spPr>
        <p:txBody>
          <a:bodyPr>
            <a:normAutofit fontScale="92500"/>
          </a:bodyPr>
          <a:lstStyle/>
          <a:p>
            <a:r>
              <a:rPr lang="sk-SK" sz="2800" dirty="0">
                <a:solidFill>
                  <a:schemeClr val="tx1"/>
                </a:solidFill>
              </a:rPr>
              <a:t>Transformácia biblických príbehov do súčasného života a diania vo svete</a:t>
            </a:r>
          </a:p>
          <a:p>
            <a:r>
              <a:rPr lang="sk-SK" sz="2800" dirty="0">
                <a:solidFill>
                  <a:schemeClr val="tx1"/>
                </a:solidFill>
              </a:rPr>
              <a:t>Zapojenie žiačok zo speváckeho krúžku (6.B)</a:t>
            </a:r>
          </a:p>
          <a:p>
            <a:r>
              <a:rPr lang="sk-SK" sz="2800" dirty="0">
                <a:solidFill>
                  <a:schemeClr val="tx1"/>
                </a:solidFill>
              </a:rPr>
              <a:t>Čítanie a dramatizácia (3.D, 4.A)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1540C5A3-B0FE-429A-AC80-0E8A4F82BE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34985" y="1155507"/>
            <a:ext cx="6859856" cy="4557486"/>
          </a:xfrm>
        </p:spPr>
      </p:pic>
    </p:spTree>
    <p:extLst>
      <p:ext uri="{BB962C8B-B14F-4D97-AF65-F5344CB8AC3E}">
        <p14:creationId xmlns:p14="http://schemas.microsoft.com/office/powerpoint/2010/main" val="82519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stena, vnútri, podlaha, osoba&#10;&#10;Automaticky generovaný popis">
            <a:extLst>
              <a:ext uri="{FF2B5EF4-FFF2-40B4-BE49-F238E27FC236}">
                <a16:creationId xmlns:a16="http://schemas.microsoft.com/office/drawing/2014/main" id="{93B42323-0716-4019-8D0A-0CA9A50D5D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857" y="-16630"/>
            <a:ext cx="5131028" cy="6841370"/>
          </a:xfr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403CFE27-B4AE-4A04-A473-29F801074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335" y="-1663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8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8A7C7-222C-41EF-8B0E-DA8C752E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12" y="574101"/>
            <a:ext cx="2667179" cy="807786"/>
          </a:xfrm>
        </p:spPr>
        <p:txBody>
          <a:bodyPr/>
          <a:lstStyle/>
          <a:p>
            <a:r>
              <a:rPr lang="sk-SK" dirty="0">
                <a:solidFill>
                  <a:schemeClr val="accent5"/>
                </a:solidFill>
              </a:rPr>
              <a:t>Empatia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CA1AF3CB-A09D-4346-A176-C6C3E643E9E7}"/>
              </a:ext>
            </a:extLst>
          </p:cNvPr>
          <p:cNvSpPr txBox="1">
            <a:spLocks/>
          </p:cNvSpPr>
          <p:nvPr/>
        </p:nvSpPr>
        <p:spPr>
          <a:xfrm>
            <a:off x="4008709" y="3087994"/>
            <a:ext cx="4174581" cy="802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 err="1">
                <a:solidFill>
                  <a:schemeClr val="accent1"/>
                </a:solidFill>
              </a:rPr>
              <a:t>Prosociálnosť</a:t>
            </a:r>
            <a:endParaRPr lang="sk-SK" sz="4400" dirty="0">
              <a:solidFill>
                <a:schemeClr val="accent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2C703E0-E21C-4239-A52D-E0A8AB27BD97}"/>
              </a:ext>
            </a:extLst>
          </p:cNvPr>
          <p:cNvSpPr txBox="1">
            <a:spLocks/>
          </p:cNvSpPr>
          <p:nvPr/>
        </p:nvSpPr>
        <p:spPr>
          <a:xfrm>
            <a:off x="8526329" y="2891257"/>
            <a:ext cx="5181600" cy="1172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/>
              <a:t>chudoba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BFCF279-9272-447A-A532-E4ED92EA6284}"/>
              </a:ext>
            </a:extLst>
          </p:cNvPr>
          <p:cNvSpPr txBox="1">
            <a:spLocks/>
          </p:cNvSpPr>
          <p:nvPr/>
        </p:nvSpPr>
        <p:spPr>
          <a:xfrm>
            <a:off x="1532073" y="2773430"/>
            <a:ext cx="5181600" cy="1172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/>
              <a:t>násilie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6ED9E2A-C310-4694-9B9A-ACCFB1E068CF}"/>
              </a:ext>
            </a:extLst>
          </p:cNvPr>
          <p:cNvSpPr txBox="1">
            <a:spLocks/>
          </p:cNvSpPr>
          <p:nvPr/>
        </p:nvSpPr>
        <p:spPr>
          <a:xfrm>
            <a:off x="2438401" y="1718370"/>
            <a:ext cx="5181600" cy="1172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>
                <a:solidFill>
                  <a:schemeClr val="tx1"/>
                </a:solidFill>
              </a:rPr>
              <a:t>závislosti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CAAFD22-5D5F-4832-9FE8-3D06C6AF1CB9}"/>
              </a:ext>
            </a:extLst>
          </p:cNvPr>
          <p:cNvSpPr txBox="1">
            <a:spLocks/>
          </p:cNvSpPr>
          <p:nvPr/>
        </p:nvSpPr>
        <p:spPr>
          <a:xfrm>
            <a:off x="7224120" y="6015853"/>
            <a:ext cx="5181600" cy="1172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/>
              <a:t>Krízové situácie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A95481A-D472-468E-95A7-3BAF24E9DE4E}"/>
              </a:ext>
            </a:extLst>
          </p:cNvPr>
          <p:cNvSpPr txBox="1">
            <a:spLocks/>
          </p:cNvSpPr>
          <p:nvPr/>
        </p:nvSpPr>
        <p:spPr>
          <a:xfrm>
            <a:off x="1159512" y="4316798"/>
            <a:ext cx="5181600" cy="1172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>
                <a:solidFill>
                  <a:schemeClr val="accent3"/>
                </a:solidFill>
              </a:rPr>
              <a:t>dobrovoľníctvo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5DB9B41-45A2-482A-966C-CECB0E7031A1}"/>
              </a:ext>
            </a:extLst>
          </p:cNvPr>
          <p:cNvSpPr txBox="1">
            <a:spLocks/>
          </p:cNvSpPr>
          <p:nvPr/>
        </p:nvSpPr>
        <p:spPr>
          <a:xfrm>
            <a:off x="6747325" y="4428489"/>
            <a:ext cx="5181600" cy="11728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>
                <a:solidFill>
                  <a:schemeClr val="accent5"/>
                </a:solidFill>
              </a:rPr>
              <a:t>Aktuálne spoločenské témy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33AEC8D-5027-4C1B-818C-593806BD5364}"/>
              </a:ext>
            </a:extLst>
          </p:cNvPr>
          <p:cNvSpPr txBox="1">
            <a:spLocks/>
          </p:cNvSpPr>
          <p:nvPr/>
        </p:nvSpPr>
        <p:spPr>
          <a:xfrm>
            <a:off x="4369616" y="337226"/>
            <a:ext cx="5181600" cy="1172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>
                <a:solidFill>
                  <a:schemeClr val="accent4"/>
                </a:solidFill>
              </a:rPr>
              <a:t>Ochrana prírody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B199CA96-C288-4364-95AA-0B101413AFC5}"/>
              </a:ext>
            </a:extLst>
          </p:cNvPr>
          <p:cNvSpPr txBox="1">
            <a:spLocks/>
          </p:cNvSpPr>
          <p:nvPr/>
        </p:nvSpPr>
        <p:spPr>
          <a:xfrm>
            <a:off x="1778816" y="5405944"/>
            <a:ext cx="5181600" cy="11728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>
                <a:solidFill>
                  <a:schemeClr val="accent6"/>
                </a:solidFill>
              </a:rPr>
              <a:t>Hrdosť na svoju vlasť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75D4EFFF-DA27-4C0E-86E2-A4E16A4BFA66}"/>
              </a:ext>
            </a:extLst>
          </p:cNvPr>
          <p:cNvSpPr txBox="1">
            <a:spLocks/>
          </p:cNvSpPr>
          <p:nvPr/>
        </p:nvSpPr>
        <p:spPr>
          <a:xfrm>
            <a:off x="6341112" y="1550762"/>
            <a:ext cx="5181600" cy="11728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>
                <a:solidFill>
                  <a:schemeClr val="accent6"/>
                </a:solidFill>
              </a:rPr>
              <a:t>Budovanie dobrého mena školy</a:t>
            </a:r>
          </a:p>
        </p:txBody>
      </p:sp>
    </p:spTree>
    <p:extLst>
      <p:ext uri="{BB962C8B-B14F-4D97-AF65-F5344CB8AC3E}">
        <p14:creationId xmlns:p14="http://schemas.microsoft.com/office/powerpoint/2010/main" val="3325249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hudba, osoba, klavír, elektrický organ&#10;&#10;Automaticky generovaný popis">
            <a:extLst>
              <a:ext uri="{FF2B5EF4-FFF2-40B4-BE49-F238E27FC236}">
                <a16:creationId xmlns:a16="http://schemas.microsoft.com/office/drawing/2014/main" id="{587BFC3E-CD1D-4E28-B4F0-534C70CFE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307" y="0"/>
            <a:ext cx="5143500" cy="6858000"/>
          </a:xfrm>
          <a:prstGeom prst="rect">
            <a:avLst/>
          </a:prstGeom>
        </p:spPr>
      </p:pic>
      <p:pic>
        <p:nvPicPr>
          <p:cNvPr id="5" name="Obrázok 4" descr="Obrázok, na ktorom je stena, vnútri, osoba&#10;&#10;Automaticky generovaný popis">
            <a:extLst>
              <a:ext uri="{FF2B5EF4-FFF2-40B4-BE49-F238E27FC236}">
                <a16:creationId xmlns:a16="http://schemas.microsoft.com/office/drawing/2014/main" id="{53827852-6EA4-49F6-8D84-969A08AB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56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podlaha, vnútri, strop&#10;&#10;Automaticky generovaný popis">
            <a:extLst>
              <a:ext uri="{FF2B5EF4-FFF2-40B4-BE49-F238E27FC236}">
                <a16:creationId xmlns:a16="http://schemas.microsoft.com/office/drawing/2014/main" id="{DBB4068E-F1D9-4DBC-88B9-B63B06247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50" y="0"/>
            <a:ext cx="5143500" cy="6858000"/>
          </a:xfrm>
          <a:prstGeom prst="rect">
            <a:avLst/>
          </a:prstGeom>
        </p:spPr>
      </p:pic>
      <p:pic>
        <p:nvPicPr>
          <p:cNvPr id="5" name="Obrázok 4" descr="Obrázok, na ktorom je vnútri, osoba, stena, ľudia&#10;&#10;Automaticky generovaný popis">
            <a:extLst>
              <a:ext uri="{FF2B5EF4-FFF2-40B4-BE49-F238E27FC236}">
                <a16:creationId xmlns:a16="http://schemas.microsoft.com/office/drawing/2014/main" id="{FFF24893-0FFA-4D92-BC1E-36523030D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33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bábika&#10;&#10;Automaticky generovaný popis">
            <a:extLst>
              <a:ext uri="{FF2B5EF4-FFF2-40B4-BE49-F238E27FC236}">
                <a16:creationId xmlns:a16="http://schemas.microsoft.com/office/drawing/2014/main" id="{84EE11AF-35FB-4C40-ACBC-397213D79B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701800" y="1885950"/>
            <a:ext cx="6858000" cy="30861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9E0D03F-27AE-4EA0-8C68-8A3D9720EC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03572" y="1885949"/>
            <a:ext cx="6858000" cy="3086100"/>
          </a:xfrm>
          <a:prstGeom prst="rect">
            <a:avLst/>
          </a:prstGeom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2F8EC17D-3962-444C-ADDC-1A09865596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221" y="13699"/>
            <a:ext cx="4465865" cy="3296753"/>
          </a:xfrm>
          <a:prstGeom prst="rect">
            <a:avLst/>
          </a:prstGeom>
        </p:spPr>
      </p:pic>
      <p:pic>
        <p:nvPicPr>
          <p:cNvPr id="11" name="Obrázok 10" descr="Obrázok, na ktorom je osoba, dieťa, podlaha, malé&#10;&#10;Automaticky generovaný popis">
            <a:extLst>
              <a:ext uri="{FF2B5EF4-FFF2-40B4-BE49-F238E27FC236}">
                <a16:creationId xmlns:a16="http://schemas.microsoft.com/office/drawing/2014/main" id="{F4AE004E-89D6-43F8-BE46-5B38CBC172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478" y="3547546"/>
            <a:ext cx="4954815" cy="33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osoba, vnútri, pózujúci, skupina&#10;&#10;Automaticky generovaný popis">
            <a:extLst>
              <a:ext uri="{FF2B5EF4-FFF2-40B4-BE49-F238E27FC236}">
                <a16:creationId xmlns:a16="http://schemas.microsoft.com/office/drawing/2014/main" id="{7003B628-784A-4D0A-BE76-DCF2E88A2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46" y="0"/>
            <a:ext cx="11720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18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rašidy (búrske oriešky) - 6 účinkov na zdravie | Zdravopedia">
            <a:extLst>
              <a:ext uri="{FF2B5EF4-FFF2-40B4-BE49-F238E27FC236}">
                <a16:creationId xmlns:a16="http://schemas.microsoft.com/office/drawing/2014/main" id="{8483586D-439B-4C21-9B90-DC7714B68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728" y="-23040"/>
            <a:ext cx="5613977" cy="28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877A85-6A98-46A6-AD14-E3D2BD16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Chcem pomáhať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02B92E-7128-43FA-861A-0E48EB0B2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6898" y="1576187"/>
            <a:ext cx="4161102" cy="632529"/>
          </a:xfrm>
        </p:spPr>
        <p:txBody>
          <a:bodyPr/>
          <a:lstStyle/>
          <a:p>
            <a:r>
              <a:rPr lang="sk-SK" sz="2800" dirty="0"/>
              <a:t>Pomoc chutí </a:t>
            </a:r>
          </a:p>
          <a:p>
            <a:r>
              <a:rPr lang="sk-SK" sz="2800" dirty="0"/>
              <a:t>po arašidoch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53F756E-7F51-4578-B025-2F811AEB3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2728" y="2832068"/>
            <a:ext cx="5410200" cy="3810639"/>
          </a:xfrm>
        </p:spPr>
        <p:txBody>
          <a:bodyPr>
            <a:normAutofit fontScale="92500"/>
          </a:bodyPr>
          <a:lstStyle/>
          <a:p>
            <a:r>
              <a:rPr lang="sk-SK" sz="2800" dirty="0">
                <a:solidFill>
                  <a:schemeClr val="tx1"/>
                </a:solidFill>
              </a:rPr>
              <a:t>Projekt realizovaný so školskou psychologičkou Mgr. Luciou </a:t>
            </a:r>
            <a:r>
              <a:rPr lang="sk-SK" sz="2800" dirty="0" err="1">
                <a:solidFill>
                  <a:schemeClr val="tx1"/>
                </a:solidFill>
              </a:rPr>
              <a:t>Píšovou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Realizácia na hodinách ETV</a:t>
            </a:r>
          </a:p>
          <a:p>
            <a:r>
              <a:rPr lang="sk-SK" sz="2800" dirty="0">
                <a:solidFill>
                  <a:schemeClr val="tx1"/>
                </a:solidFill>
              </a:rPr>
              <a:t>Prezentácie, videá, elektronické knihy </a:t>
            </a:r>
          </a:p>
          <a:p>
            <a:r>
              <a:rPr lang="sk-SK" sz="2800" dirty="0">
                <a:solidFill>
                  <a:schemeClr val="tx1"/>
                </a:solidFill>
              </a:rPr>
              <a:t>Podpora tolerancie, empatie</a:t>
            </a:r>
          </a:p>
          <a:p>
            <a:r>
              <a:rPr lang="sk-SK" sz="2800" dirty="0">
                <a:solidFill>
                  <a:schemeClr val="tx1"/>
                </a:solidFill>
              </a:rPr>
              <a:t>Zamyslenie sa nad hodnotami života</a:t>
            </a:r>
          </a:p>
          <a:p>
            <a:r>
              <a:rPr lang="sk-SK" sz="2800" dirty="0">
                <a:solidFill>
                  <a:schemeClr val="tx1"/>
                </a:solidFill>
              </a:rPr>
              <a:t>Prezentácia na web stránke školy</a:t>
            </a:r>
          </a:p>
          <a:p>
            <a:endParaRPr lang="sk-SK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05907CC-97B8-4927-9D7C-2F5A9CAADE4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6705" y="228600"/>
            <a:ext cx="4800599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11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15D55205-ABBB-4571-B402-2D750DCC0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705" y="160868"/>
            <a:ext cx="5505544" cy="65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6">
            <a:extLst>
              <a:ext uri="{FF2B5EF4-FFF2-40B4-BE49-F238E27FC236}">
                <a16:creationId xmlns:a16="http://schemas.microsoft.com/office/drawing/2014/main" id="{B83F869C-1ABC-466C-BB33-B3927D6804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82728286-8527-49FC-BC7C-43F463630E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57694CA-52E5-42D5-BCCA-698D768D8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116" y="160867"/>
            <a:ext cx="5270552" cy="65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6A9BCF6-4B19-4858-AA56-79FA9AEA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38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osoba, vnútri, skupina, ľudia&#10;&#10;Automaticky generovaný popis">
            <a:extLst>
              <a:ext uri="{FF2B5EF4-FFF2-40B4-BE49-F238E27FC236}">
                <a16:creationId xmlns:a16="http://schemas.microsoft.com/office/drawing/2014/main" id="{D905F0D5-5CDC-4DBA-ACB3-94BBD1B58F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29" y="-1"/>
            <a:ext cx="5143500" cy="6858000"/>
          </a:xfrm>
        </p:spPr>
      </p:pic>
      <p:pic>
        <p:nvPicPr>
          <p:cNvPr id="8" name="Zástupný objekt pre obsah 7" descr="Obrázok, na ktorom je text, osoba, vnútri&#10;&#10;Automaticky generovaný popis">
            <a:extLst>
              <a:ext uri="{FF2B5EF4-FFF2-40B4-BE49-F238E27FC236}">
                <a16:creationId xmlns:a16="http://schemas.microsoft.com/office/drawing/2014/main" id="{6440F6FF-BA1F-4F67-9F91-AB854D90A8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808" y="-2"/>
            <a:ext cx="5143500" cy="6858001"/>
          </a:xfrm>
        </p:spPr>
      </p:pic>
    </p:spTree>
    <p:extLst>
      <p:ext uri="{BB962C8B-B14F-4D97-AF65-F5344CB8AC3E}">
        <p14:creationId xmlns:p14="http://schemas.microsoft.com/office/powerpoint/2010/main" val="260704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5FC3EDA4-0964-41B9-8E2F-5BFB25CB47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14" y="2722"/>
            <a:ext cx="9140371" cy="6855278"/>
          </a:xfrm>
        </p:spPr>
      </p:pic>
    </p:spTree>
    <p:extLst>
      <p:ext uri="{BB962C8B-B14F-4D97-AF65-F5344CB8AC3E}">
        <p14:creationId xmlns:p14="http://schemas.microsoft.com/office/powerpoint/2010/main" val="3835485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blia - formát A5 s indexmi - SION PLUS SK">
            <a:extLst>
              <a:ext uri="{FF2B5EF4-FFF2-40B4-BE49-F238E27FC236}">
                <a16:creationId xmlns:a16="http://schemas.microsoft.com/office/drawing/2014/main" id="{940AADB2-60B1-49FB-B4E9-57CF6F1C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6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E2C77D7-A166-45D9-BF97-2BD6F1E9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Biblická olympiáda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F864D22-2163-4EC3-A560-887C3E60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0402" y="3859494"/>
            <a:ext cx="1960227" cy="632529"/>
          </a:xfrm>
        </p:spPr>
        <p:txBody>
          <a:bodyPr/>
          <a:lstStyle/>
          <a:p>
            <a:r>
              <a:rPr lang="sk-SK" dirty="0"/>
              <a:t>Príprava </a:t>
            </a:r>
          </a:p>
          <a:p>
            <a:r>
              <a:rPr lang="sk-SK" dirty="0"/>
              <a:t>žiakov </a:t>
            </a:r>
          </a:p>
          <a:p>
            <a:r>
              <a:rPr lang="sk-SK" dirty="0"/>
              <a:t>na súťaž</a:t>
            </a:r>
          </a:p>
        </p:txBody>
      </p:sp>
      <p:graphicFrame>
        <p:nvGraphicFramePr>
          <p:cNvPr id="5124" name="Zástupný objekt pre obsah 6">
            <a:extLst>
              <a:ext uri="{FF2B5EF4-FFF2-40B4-BE49-F238E27FC236}">
                <a16:creationId xmlns:a16="http://schemas.microsoft.com/office/drawing/2014/main" id="{F640B95D-85B9-E200-970C-D6E6ABC7E8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837491"/>
              </p:ext>
            </p:extLst>
          </p:nvPr>
        </p:nvGraphicFramePr>
        <p:xfrm>
          <a:off x="1538478" y="1758845"/>
          <a:ext cx="4800600" cy="471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E97E994-38AE-4A77-8725-4D2EFB196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864" y="1874517"/>
            <a:ext cx="4800600" cy="957645"/>
          </a:xfrm>
        </p:spPr>
        <p:txBody>
          <a:bodyPr/>
          <a:lstStyle/>
          <a:p>
            <a:r>
              <a:rPr lang="sk-SK" sz="2400" dirty="0"/>
              <a:t>Dekanské – okresné kolo</a:t>
            </a:r>
          </a:p>
          <a:p>
            <a:r>
              <a:rPr lang="sk-SK" sz="2400" dirty="0"/>
              <a:t>1. miesto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7D7CA4D9-60BD-4A8B-AD11-1B3BB618CB5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02"/>
          <a:stretch/>
        </p:blipFill>
        <p:spPr>
          <a:xfrm>
            <a:off x="6642900" y="2909102"/>
            <a:ext cx="4791564" cy="3590827"/>
          </a:xfrm>
        </p:spPr>
      </p:pic>
    </p:spTree>
    <p:extLst>
      <p:ext uri="{BB962C8B-B14F-4D97-AF65-F5344CB8AC3E}">
        <p14:creationId xmlns:p14="http://schemas.microsoft.com/office/powerpoint/2010/main" val="221251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pa - Obraz - Búrka na mori">
            <a:extLst>
              <a:ext uri="{FF2B5EF4-FFF2-40B4-BE49-F238E27FC236}">
                <a16:creationId xmlns:a16="http://schemas.microsoft.com/office/drawing/2014/main" id="{F18E1035-1F34-40AA-924C-9549FE3E2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057" y="-1"/>
            <a:ext cx="8515615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ežíš Kristus Bůh - Obrázek zdarma na Pixabay">
            <a:extLst>
              <a:ext uri="{FF2B5EF4-FFF2-40B4-BE49-F238E27FC236}">
                <a16:creationId xmlns:a16="http://schemas.microsoft.com/office/drawing/2014/main" id="{CA9C13C2-2592-407A-B718-618DC01B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707" y="429233"/>
            <a:ext cx="5556980" cy="65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4DF3EE0-B96D-4408-904D-90E07C2C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Biblia očami detí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57806C1-76A3-481C-95D7-43CABD77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3026622"/>
            <a:ext cx="6992436" cy="3619500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>
                <a:solidFill>
                  <a:schemeClr val="tx1"/>
                </a:solidFill>
              </a:rPr>
              <a:t>Zapojenie do diecézneho (krajského) kola výtvarnej súťaže </a:t>
            </a:r>
          </a:p>
          <a:p>
            <a:r>
              <a:rPr lang="sk-SK" sz="2800" dirty="0">
                <a:solidFill>
                  <a:schemeClr val="tx1"/>
                </a:solidFill>
              </a:rPr>
              <a:t>Pretransformovanie biblických príbehov z knihy Skutky apoštolov    do výtvarnej podoby</a:t>
            </a:r>
          </a:p>
          <a:p>
            <a:pPr marL="0" indent="0">
              <a:buNone/>
            </a:pP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Erik Valent, 6.A – Zmŕtvychvstanie</a:t>
            </a:r>
          </a:p>
          <a:p>
            <a:r>
              <a:rPr lang="sk-SK" sz="2800" dirty="0">
                <a:solidFill>
                  <a:schemeClr val="tx1"/>
                </a:solidFill>
              </a:rPr>
              <a:t>Tamara Szabová, 4.B – Búrka na mori</a:t>
            </a:r>
          </a:p>
          <a:p>
            <a:r>
              <a:rPr lang="sk-SK" sz="2800" dirty="0">
                <a:solidFill>
                  <a:schemeClr val="tx1"/>
                </a:solidFill>
              </a:rPr>
              <a:t>Dominik </a:t>
            </a:r>
            <a:r>
              <a:rPr lang="sk-SK" sz="2800" dirty="0" err="1">
                <a:solidFill>
                  <a:schemeClr val="tx1"/>
                </a:solidFill>
              </a:rPr>
              <a:t>Bagala</a:t>
            </a:r>
            <a:r>
              <a:rPr lang="sk-SK" sz="2800" dirty="0">
                <a:solidFill>
                  <a:schemeClr val="tx1"/>
                </a:solidFill>
              </a:rPr>
              <a:t>, 4.B – Búrka na mori</a:t>
            </a:r>
          </a:p>
          <a:p>
            <a:endParaRPr lang="sk-SK" dirty="0"/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8CD8AAFF-BE30-4D11-AA2C-815EEADEF24D}"/>
              </a:ext>
            </a:extLst>
          </p:cNvPr>
          <p:cNvSpPr txBox="1">
            <a:spLocks/>
          </p:cNvSpPr>
          <p:nvPr/>
        </p:nvSpPr>
        <p:spPr>
          <a:xfrm>
            <a:off x="1251678" y="148550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/>
              <a:t>Hlavná téma </a:t>
            </a:r>
          </a:p>
          <a:p>
            <a:r>
              <a:rPr lang="sk-SK" sz="4000" dirty="0"/>
              <a:t>– Putovanie za cieľom</a:t>
            </a:r>
          </a:p>
        </p:txBody>
      </p:sp>
    </p:spTree>
    <p:extLst>
      <p:ext uri="{BB962C8B-B14F-4D97-AF65-F5344CB8AC3E}">
        <p14:creationId xmlns:p14="http://schemas.microsoft.com/office/powerpoint/2010/main" val="379262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65058-CAF9-4B67-9642-282D8824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74758"/>
            <a:ext cx="10178322" cy="1492132"/>
          </a:xfrm>
        </p:spPr>
        <p:txBody>
          <a:bodyPr/>
          <a:lstStyle/>
          <a:p>
            <a:r>
              <a:rPr lang="sk-SK" dirty="0"/>
              <a:t>Budovanie </a:t>
            </a:r>
            <a:r>
              <a:rPr lang="sk-SK" dirty="0" err="1"/>
              <a:t>medzipredmetových</a:t>
            </a:r>
            <a:r>
              <a:rPr lang="sk-SK" dirty="0"/>
              <a:t> vzťahov – SJL, OBN, VYV, HUV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7004F50A-D24B-4D02-97E9-CE0061891E0A}"/>
              </a:ext>
            </a:extLst>
          </p:cNvPr>
          <p:cNvSpPr txBox="1">
            <a:spLocks/>
          </p:cNvSpPr>
          <p:nvPr/>
        </p:nvSpPr>
        <p:spPr>
          <a:xfrm>
            <a:off x="1251678" y="2682934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solidFill>
                  <a:schemeClr val="accent1"/>
                </a:solidFill>
              </a:rPr>
              <a:t>zvyšovanie úrovne čitateľských schopností a zručností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2CEEC7D-4BB8-4D4B-B878-A2D965027B6B}"/>
              </a:ext>
            </a:extLst>
          </p:cNvPr>
          <p:cNvSpPr txBox="1">
            <a:spLocks/>
          </p:cNvSpPr>
          <p:nvPr/>
        </p:nvSpPr>
        <p:spPr>
          <a:xfrm>
            <a:off x="1251678" y="4997997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Rozvíjanie emocionálnej inteligencie</a:t>
            </a:r>
          </a:p>
        </p:txBody>
      </p:sp>
      <p:pic>
        <p:nvPicPr>
          <p:cNvPr id="2052" name="Picture 4" descr="Máte vysokú emocionálnu inteligenciu? Tu sa to dozviete - FinancnyTrh.com">
            <a:extLst>
              <a:ext uri="{FF2B5EF4-FFF2-40B4-BE49-F238E27FC236}">
                <a16:creationId xmlns:a16="http://schemas.microsoft.com/office/drawing/2014/main" id="{6256C0D8-9DFF-4143-AFC2-7FB77573C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5523" y="3766680"/>
            <a:ext cx="2796191" cy="30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02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ok 21">
            <a:extLst>
              <a:ext uri="{FF2B5EF4-FFF2-40B4-BE49-F238E27FC236}">
                <a16:creationId xmlns:a16="http://schemas.microsoft.com/office/drawing/2014/main" id="{88F2081B-8E0C-44ED-84A4-6F021F0043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1799181"/>
            <a:ext cx="4964811" cy="505881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23AA8C-5356-4C80-A2C6-31CF3ADB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Príprava programu na DOD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69DF008-8E4D-4D2E-BE22-103B0A611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51758"/>
            <a:ext cx="4800600" cy="2758039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tx1"/>
                </a:solidFill>
              </a:rPr>
              <a:t>Rozvíjanie povedomia – hrdosti na svoju školu</a:t>
            </a:r>
          </a:p>
          <a:p>
            <a:r>
              <a:rPr lang="sk-SK" sz="3200" dirty="0">
                <a:solidFill>
                  <a:schemeClr val="tx1"/>
                </a:solidFill>
              </a:rPr>
              <a:t>Zapojenie žiakov 6.B         a 9.B triedy</a:t>
            </a:r>
          </a:p>
          <a:p>
            <a:endParaRPr lang="sk-SK" sz="3600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C7EF1D-2078-468A-8CFE-C4C1FE0FB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52728" y="622304"/>
            <a:ext cx="5670586" cy="1723175"/>
          </a:xfrm>
        </p:spPr>
        <p:txBody>
          <a:bodyPr/>
          <a:lstStyle/>
          <a:p>
            <a:r>
              <a:rPr lang="sk-SK" sz="3200" dirty="0"/>
              <a:t>Dobrodružstvo </a:t>
            </a:r>
          </a:p>
          <a:p>
            <a:r>
              <a:rPr lang="sk-SK" sz="3200" dirty="0"/>
              <a:t>pri muzike</a:t>
            </a:r>
          </a:p>
        </p:txBody>
      </p:sp>
      <p:pic>
        <p:nvPicPr>
          <p:cNvPr id="12" name="Zástupný objekt pre obsah 11">
            <a:extLst>
              <a:ext uri="{FF2B5EF4-FFF2-40B4-BE49-F238E27FC236}">
                <a16:creationId xmlns:a16="http://schemas.microsoft.com/office/drawing/2014/main" id="{104B6BA4-778E-429C-804A-3DADCC4FDC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078" y="3713514"/>
            <a:ext cx="5471886" cy="3144486"/>
          </a:xfrm>
        </p:spPr>
      </p:pic>
      <p:pic>
        <p:nvPicPr>
          <p:cNvPr id="20" name="Obrázok 19" descr="Obrázok, na ktorom je pózujúci&#10;&#10;Automaticky generovaný popis">
            <a:extLst>
              <a:ext uri="{FF2B5EF4-FFF2-40B4-BE49-F238E27FC236}">
                <a16:creationId xmlns:a16="http://schemas.microsoft.com/office/drawing/2014/main" id="{FBEF3B79-E294-48E6-A88E-55D33B65D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078" y="1127758"/>
            <a:ext cx="5471886" cy="24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84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37C753-60E2-401B-870D-1388D6643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1909" y="951400"/>
            <a:ext cx="5875694" cy="4654296"/>
          </a:xfrm>
        </p:spPr>
        <p:txBody>
          <a:bodyPr>
            <a:normAutofit/>
          </a:bodyPr>
          <a:lstStyle/>
          <a:p>
            <a:r>
              <a:rPr lang="sk-SK" sz="8800">
                <a:solidFill>
                  <a:srgbClr val="2A1A00"/>
                </a:solidFill>
              </a:rPr>
              <a:t>A čo ďalej?</a:t>
            </a: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Graphic 5" descr="Voda">
            <a:extLst>
              <a:ext uri="{FF2B5EF4-FFF2-40B4-BE49-F238E27FC236}">
                <a16:creationId xmlns:a16="http://schemas.microsoft.com/office/drawing/2014/main" id="{A7EB2D54-FC2E-1657-0569-8EB9B8C58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3815" y="1433164"/>
            <a:ext cx="3995589" cy="39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06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Zástupný objekt pre obsah 5">
            <a:extLst>
              <a:ext uri="{FF2B5EF4-FFF2-40B4-BE49-F238E27FC236}">
                <a16:creationId xmlns:a16="http://schemas.microsoft.com/office/drawing/2014/main" id="{47805E1A-25EF-CAF0-9F33-9AF683891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111671"/>
              </p:ext>
            </p:extLst>
          </p:nvPr>
        </p:nvGraphicFramePr>
        <p:xfrm>
          <a:off x="420915" y="290287"/>
          <a:ext cx="11292114" cy="6444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34DA4D60-C07F-484D-92DC-D3BCE88AE685}"/>
              </a:ext>
            </a:extLst>
          </p:cNvPr>
          <p:cNvSpPr txBox="1"/>
          <p:nvPr/>
        </p:nvSpPr>
        <p:spPr>
          <a:xfrm>
            <a:off x="8796224" y="4934527"/>
            <a:ext cx="1417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65352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89253-C691-4B1C-BE29-D85CA00E2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763" y="1662268"/>
            <a:ext cx="10318418" cy="4394988"/>
          </a:xfrm>
        </p:spPr>
        <p:txBody>
          <a:bodyPr/>
          <a:lstStyle/>
          <a:p>
            <a:r>
              <a:rPr lang="sk-SK" dirty="0"/>
              <a:t>Ďakujeme         za pozornosť </a:t>
            </a:r>
            <a:br>
              <a:rPr lang="sk-SK" dirty="0"/>
            </a:b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388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KOlógia | Základná škola Andreja Kmeťa">
            <a:extLst>
              <a:ext uri="{FF2B5EF4-FFF2-40B4-BE49-F238E27FC236}">
                <a16:creationId xmlns:a16="http://schemas.microsoft.com/office/drawing/2014/main" id="{FEDAB278-7BA3-4B0D-8CF1-E9BD1B115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26" b="27518"/>
          <a:stretch/>
        </p:blipFill>
        <p:spPr bwMode="auto">
          <a:xfrm>
            <a:off x="8071174" y="382385"/>
            <a:ext cx="3710570" cy="13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E42184-C918-4937-8601-AB37FFAE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Aktivita </a:t>
            </a:r>
            <a:br>
              <a:rPr lang="sk-SK" dirty="0"/>
            </a:br>
            <a:r>
              <a:rPr lang="sk-SK" dirty="0"/>
              <a:t>Etika bežného života</a:t>
            </a:r>
          </a:p>
        </p:txBody>
      </p:sp>
      <p:graphicFrame>
        <p:nvGraphicFramePr>
          <p:cNvPr id="2053" name="Zástupný objekt pre obsah 2">
            <a:extLst>
              <a:ext uri="{FF2B5EF4-FFF2-40B4-BE49-F238E27FC236}">
                <a16:creationId xmlns:a16="http://schemas.microsoft.com/office/drawing/2014/main" id="{5273C6D9-D1A0-D064-E5E9-BC1655FA6E8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3242272"/>
              </p:ext>
            </p:extLst>
          </p:nvPr>
        </p:nvGraphicFramePr>
        <p:xfrm>
          <a:off x="410886" y="2285999"/>
          <a:ext cx="4800600" cy="418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C81382F-64BB-4243-A47E-E95981AE5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0216" y="2285999"/>
            <a:ext cx="4800600" cy="4189615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k-S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5100" dirty="0">
                <a:solidFill>
                  <a:schemeClr val="tx1"/>
                </a:solidFill>
              </a:rPr>
              <a:t>Prezentácia videoklipu piesne na webovej stránke školy a na YouTube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600" dirty="0">
                <a:hlinkClick r:id="rId8"/>
              </a:rPr>
              <a:t>https://www.youtube.com/watch?v=avX577eOhp0&amp;ab_channel=Z%C3%A1kladn%C3%A1%C5%A1kolaAndrejaKme%C5%A5aLevice</a:t>
            </a:r>
            <a:endParaRPr lang="sk-SK" sz="3600" dirty="0"/>
          </a:p>
        </p:txBody>
      </p:sp>
      <p:pic>
        <p:nvPicPr>
          <p:cNvPr id="1026" name="Picture 2" descr="Ekológia Ekologický Srdce - Vektorová grafika zdarma na Pixabay">
            <a:extLst>
              <a:ext uri="{FF2B5EF4-FFF2-40B4-BE49-F238E27FC236}">
                <a16:creationId xmlns:a16="http://schemas.microsoft.com/office/drawing/2014/main" id="{35A00705-3FD4-4D68-8141-AEADD859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713" y="2953135"/>
            <a:ext cx="2145101" cy="18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5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CA71505E-6D83-4D7B-B88A-7D7C2DB42F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174A2F-5CC0-47EE-BFEA-6199C2BD7C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F6296E-5E0C-4CD6-A0B9-DE88F96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5527033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Detský čin roka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426561-A83C-4AAA-ACEB-A69B1D409A5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65051" y="2286001"/>
            <a:ext cx="5754717" cy="35935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Realizácia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celoškolskej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aktivity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sk-SK" sz="2800" dirty="0">
                <a:solidFill>
                  <a:schemeClr val="tx1"/>
                </a:solidFill>
              </a:rPr>
              <a:t>       </a:t>
            </a:r>
            <a:r>
              <a:rPr lang="en-US" sz="2800" dirty="0" err="1">
                <a:solidFill>
                  <a:schemeClr val="tx1"/>
                </a:solidFill>
              </a:rPr>
              <a:t>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hodinách</a:t>
            </a:r>
            <a:r>
              <a:rPr lang="en-US" sz="2800" dirty="0">
                <a:solidFill>
                  <a:schemeClr val="tx1"/>
                </a:solidFill>
              </a:rPr>
              <a:t> ETV a NBV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Analýza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prečítaných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textov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písanie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vlastných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príbehov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podpora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čitateľskej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gramotnosti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Rozvoj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empatie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prosociálneho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správania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588FC0EF-FB5A-4AF3-A7C1-57F4582BFB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DB19D2F-9F08-47D1-A104-0BE7E30113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5" y="2"/>
            <a:ext cx="5149751" cy="3402351"/>
          </a:xfrm>
          <a:custGeom>
            <a:avLst/>
            <a:gdLst>
              <a:gd name="connsiteX0" fmla="*/ 189795 w 5149751"/>
              <a:gd name="connsiteY0" fmla="*/ 0 h 3402351"/>
              <a:gd name="connsiteX1" fmla="*/ 5149751 w 5149751"/>
              <a:gd name="connsiteY1" fmla="*/ 0 h 3402351"/>
              <a:gd name="connsiteX2" fmla="*/ 5149751 w 5149751"/>
              <a:gd name="connsiteY2" fmla="*/ 3402351 h 3402351"/>
              <a:gd name="connsiteX3" fmla="*/ 1262 w 5149751"/>
              <a:gd name="connsiteY3" fmla="*/ 3402351 h 3402351"/>
              <a:gd name="connsiteX4" fmla="*/ 3359 w 5149751"/>
              <a:gd name="connsiteY4" fmla="*/ 3360737 h 3402351"/>
              <a:gd name="connsiteX5" fmla="*/ 11757 w 5149751"/>
              <a:gd name="connsiteY5" fmla="*/ 3300412 h 3402351"/>
              <a:gd name="connsiteX6" fmla="*/ 23514 w 5149751"/>
              <a:gd name="connsiteY6" fmla="*/ 3248025 h 3402351"/>
              <a:gd name="connsiteX7" fmla="*/ 38631 w 5149751"/>
              <a:gd name="connsiteY7" fmla="*/ 3201987 h 3402351"/>
              <a:gd name="connsiteX8" fmla="*/ 55427 w 5149751"/>
              <a:gd name="connsiteY8" fmla="*/ 3160712 h 3402351"/>
              <a:gd name="connsiteX9" fmla="*/ 75582 w 5149751"/>
              <a:gd name="connsiteY9" fmla="*/ 3121025 h 3402351"/>
              <a:gd name="connsiteX10" fmla="*/ 95737 w 5149751"/>
              <a:gd name="connsiteY10" fmla="*/ 3084512 h 3402351"/>
              <a:gd name="connsiteX11" fmla="*/ 115892 w 5149751"/>
              <a:gd name="connsiteY11" fmla="*/ 3046412 h 3402351"/>
              <a:gd name="connsiteX12" fmla="*/ 134368 w 5149751"/>
              <a:gd name="connsiteY12" fmla="*/ 3009900 h 3402351"/>
              <a:gd name="connsiteX13" fmla="*/ 152844 w 5149751"/>
              <a:gd name="connsiteY13" fmla="*/ 2967037 h 3402351"/>
              <a:gd name="connsiteX14" fmla="*/ 167959 w 5149751"/>
              <a:gd name="connsiteY14" fmla="*/ 2922587 h 3402351"/>
              <a:gd name="connsiteX15" fmla="*/ 178037 w 5149751"/>
              <a:gd name="connsiteY15" fmla="*/ 2868612 h 3402351"/>
              <a:gd name="connsiteX16" fmla="*/ 188115 w 5149751"/>
              <a:gd name="connsiteY16" fmla="*/ 2809875 h 3402351"/>
              <a:gd name="connsiteX17" fmla="*/ 189795 w 5149751"/>
              <a:gd name="connsiteY17" fmla="*/ 2741612 h 3402351"/>
              <a:gd name="connsiteX18" fmla="*/ 188115 w 5149751"/>
              <a:gd name="connsiteY18" fmla="*/ 2671762 h 3402351"/>
              <a:gd name="connsiteX19" fmla="*/ 178037 w 5149751"/>
              <a:gd name="connsiteY19" fmla="*/ 2613025 h 3402351"/>
              <a:gd name="connsiteX20" fmla="*/ 167959 w 5149751"/>
              <a:gd name="connsiteY20" fmla="*/ 2560637 h 3402351"/>
              <a:gd name="connsiteX21" fmla="*/ 152844 w 5149751"/>
              <a:gd name="connsiteY21" fmla="*/ 2513012 h 3402351"/>
              <a:gd name="connsiteX22" fmla="*/ 134368 w 5149751"/>
              <a:gd name="connsiteY22" fmla="*/ 2471737 h 3402351"/>
              <a:gd name="connsiteX23" fmla="*/ 115892 w 5149751"/>
              <a:gd name="connsiteY23" fmla="*/ 2433637 h 3402351"/>
              <a:gd name="connsiteX24" fmla="*/ 95737 w 5149751"/>
              <a:gd name="connsiteY24" fmla="*/ 2395537 h 3402351"/>
              <a:gd name="connsiteX25" fmla="*/ 75582 w 5149751"/>
              <a:gd name="connsiteY25" fmla="*/ 2359025 h 3402351"/>
              <a:gd name="connsiteX26" fmla="*/ 55427 w 5149751"/>
              <a:gd name="connsiteY26" fmla="*/ 2319337 h 3402351"/>
              <a:gd name="connsiteX27" fmla="*/ 38631 w 5149751"/>
              <a:gd name="connsiteY27" fmla="*/ 2278062 h 3402351"/>
              <a:gd name="connsiteX28" fmla="*/ 23514 w 5149751"/>
              <a:gd name="connsiteY28" fmla="*/ 2232025 h 3402351"/>
              <a:gd name="connsiteX29" fmla="*/ 11757 w 5149751"/>
              <a:gd name="connsiteY29" fmla="*/ 2179637 h 3402351"/>
              <a:gd name="connsiteX30" fmla="*/ 3359 w 5149751"/>
              <a:gd name="connsiteY30" fmla="*/ 2119312 h 3402351"/>
              <a:gd name="connsiteX31" fmla="*/ 0 w 5149751"/>
              <a:gd name="connsiteY31" fmla="*/ 2051050 h 3402351"/>
              <a:gd name="connsiteX32" fmla="*/ 3359 w 5149751"/>
              <a:gd name="connsiteY32" fmla="*/ 1982787 h 3402351"/>
              <a:gd name="connsiteX33" fmla="*/ 11757 w 5149751"/>
              <a:gd name="connsiteY33" fmla="*/ 1922462 h 3402351"/>
              <a:gd name="connsiteX34" fmla="*/ 23514 w 5149751"/>
              <a:gd name="connsiteY34" fmla="*/ 1870075 h 3402351"/>
              <a:gd name="connsiteX35" fmla="*/ 38631 w 5149751"/>
              <a:gd name="connsiteY35" fmla="*/ 1824037 h 3402351"/>
              <a:gd name="connsiteX36" fmla="*/ 55427 w 5149751"/>
              <a:gd name="connsiteY36" fmla="*/ 1782762 h 3402351"/>
              <a:gd name="connsiteX37" fmla="*/ 75582 w 5149751"/>
              <a:gd name="connsiteY37" fmla="*/ 1743075 h 3402351"/>
              <a:gd name="connsiteX38" fmla="*/ 95737 w 5149751"/>
              <a:gd name="connsiteY38" fmla="*/ 1708150 h 3402351"/>
              <a:gd name="connsiteX39" fmla="*/ 115892 w 5149751"/>
              <a:gd name="connsiteY39" fmla="*/ 1671637 h 3402351"/>
              <a:gd name="connsiteX40" fmla="*/ 134368 w 5149751"/>
              <a:gd name="connsiteY40" fmla="*/ 1631950 h 3402351"/>
              <a:gd name="connsiteX41" fmla="*/ 152844 w 5149751"/>
              <a:gd name="connsiteY41" fmla="*/ 1589087 h 3402351"/>
              <a:gd name="connsiteX42" fmla="*/ 167959 w 5149751"/>
              <a:gd name="connsiteY42" fmla="*/ 1544637 h 3402351"/>
              <a:gd name="connsiteX43" fmla="*/ 178037 w 5149751"/>
              <a:gd name="connsiteY43" fmla="*/ 1492250 h 3402351"/>
              <a:gd name="connsiteX44" fmla="*/ 188115 w 5149751"/>
              <a:gd name="connsiteY44" fmla="*/ 1431925 h 3402351"/>
              <a:gd name="connsiteX45" fmla="*/ 189795 w 5149751"/>
              <a:gd name="connsiteY45" fmla="*/ 1363662 h 3402351"/>
              <a:gd name="connsiteX46" fmla="*/ 188115 w 5149751"/>
              <a:gd name="connsiteY46" fmla="*/ 1295400 h 3402351"/>
              <a:gd name="connsiteX47" fmla="*/ 178037 w 5149751"/>
              <a:gd name="connsiteY47" fmla="*/ 1235075 h 3402351"/>
              <a:gd name="connsiteX48" fmla="*/ 167959 w 5149751"/>
              <a:gd name="connsiteY48" fmla="*/ 1182687 h 3402351"/>
              <a:gd name="connsiteX49" fmla="*/ 152844 w 5149751"/>
              <a:gd name="connsiteY49" fmla="*/ 1136650 h 3402351"/>
              <a:gd name="connsiteX50" fmla="*/ 134368 w 5149751"/>
              <a:gd name="connsiteY50" fmla="*/ 1095375 h 3402351"/>
              <a:gd name="connsiteX51" fmla="*/ 115892 w 5149751"/>
              <a:gd name="connsiteY51" fmla="*/ 1055687 h 3402351"/>
              <a:gd name="connsiteX52" fmla="*/ 95737 w 5149751"/>
              <a:gd name="connsiteY52" fmla="*/ 1017587 h 3402351"/>
              <a:gd name="connsiteX53" fmla="*/ 75582 w 5149751"/>
              <a:gd name="connsiteY53" fmla="*/ 981075 h 3402351"/>
              <a:gd name="connsiteX54" fmla="*/ 55427 w 5149751"/>
              <a:gd name="connsiteY54" fmla="*/ 942975 h 3402351"/>
              <a:gd name="connsiteX55" fmla="*/ 38631 w 5149751"/>
              <a:gd name="connsiteY55" fmla="*/ 901700 h 3402351"/>
              <a:gd name="connsiteX56" fmla="*/ 23514 w 5149751"/>
              <a:gd name="connsiteY56" fmla="*/ 854075 h 3402351"/>
              <a:gd name="connsiteX57" fmla="*/ 11757 w 5149751"/>
              <a:gd name="connsiteY57" fmla="*/ 801687 h 3402351"/>
              <a:gd name="connsiteX58" fmla="*/ 3359 w 5149751"/>
              <a:gd name="connsiteY58" fmla="*/ 744537 h 3402351"/>
              <a:gd name="connsiteX59" fmla="*/ 0 w 5149751"/>
              <a:gd name="connsiteY59" fmla="*/ 673100 h 3402351"/>
              <a:gd name="connsiteX60" fmla="*/ 3359 w 5149751"/>
              <a:gd name="connsiteY60" fmla="*/ 606425 h 3402351"/>
              <a:gd name="connsiteX61" fmla="*/ 11757 w 5149751"/>
              <a:gd name="connsiteY61" fmla="*/ 546100 h 3402351"/>
              <a:gd name="connsiteX62" fmla="*/ 23514 w 5149751"/>
              <a:gd name="connsiteY62" fmla="*/ 496887 h 3402351"/>
              <a:gd name="connsiteX63" fmla="*/ 38631 w 5149751"/>
              <a:gd name="connsiteY63" fmla="*/ 450850 h 3402351"/>
              <a:gd name="connsiteX64" fmla="*/ 55427 w 5149751"/>
              <a:gd name="connsiteY64" fmla="*/ 409575 h 3402351"/>
              <a:gd name="connsiteX65" fmla="*/ 73902 w 5149751"/>
              <a:gd name="connsiteY65" fmla="*/ 369887 h 3402351"/>
              <a:gd name="connsiteX66" fmla="*/ 92378 w 5149751"/>
              <a:gd name="connsiteY66" fmla="*/ 334962 h 3402351"/>
              <a:gd name="connsiteX67" fmla="*/ 112533 w 5149751"/>
              <a:gd name="connsiteY67" fmla="*/ 296862 h 3402351"/>
              <a:gd name="connsiteX68" fmla="*/ 132688 w 5149751"/>
              <a:gd name="connsiteY68" fmla="*/ 260350 h 3402351"/>
              <a:gd name="connsiteX69" fmla="*/ 149484 w 5149751"/>
              <a:gd name="connsiteY69" fmla="*/ 217487 h 3402351"/>
              <a:gd name="connsiteX70" fmla="*/ 166280 w 5149751"/>
              <a:gd name="connsiteY70" fmla="*/ 174625 h 3402351"/>
              <a:gd name="connsiteX71" fmla="*/ 176358 w 5149751"/>
              <a:gd name="connsiteY71" fmla="*/ 122237 h 3402351"/>
              <a:gd name="connsiteX72" fmla="*/ 184755 w 5149751"/>
              <a:gd name="connsiteY72" fmla="*/ 66675 h 340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Detský čin roka - hlasovanie">
            <a:extLst>
              <a:ext uri="{FF2B5EF4-FFF2-40B4-BE49-F238E27FC236}">
                <a16:creationId xmlns:a16="http://schemas.microsoft.com/office/drawing/2014/main" id="{1336EB03-7DEC-425B-930D-8AD41833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95796" y="304177"/>
            <a:ext cx="2966231" cy="280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DDC619B-7F37-4A93-ADCA-7EAE09EE9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4" y="3511830"/>
            <a:ext cx="5149751" cy="3346171"/>
          </a:xfrm>
          <a:custGeom>
            <a:avLst/>
            <a:gdLst>
              <a:gd name="connsiteX0" fmla="*/ 5387 w 5149751"/>
              <a:gd name="connsiteY0" fmla="*/ 0 h 3346171"/>
              <a:gd name="connsiteX1" fmla="*/ 5149751 w 5149751"/>
              <a:gd name="connsiteY1" fmla="*/ 0 h 3346171"/>
              <a:gd name="connsiteX2" fmla="*/ 5149751 w 5149751"/>
              <a:gd name="connsiteY2" fmla="*/ 3346171 h 3346171"/>
              <a:gd name="connsiteX3" fmla="*/ 189795 w 5149751"/>
              <a:gd name="connsiteY3" fmla="*/ 3346171 h 3346171"/>
              <a:gd name="connsiteX4" fmla="*/ 184755 w 5149751"/>
              <a:gd name="connsiteY4" fmla="*/ 3279496 h 3346171"/>
              <a:gd name="connsiteX5" fmla="*/ 176358 w 5149751"/>
              <a:gd name="connsiteY5" fmla="*/ 3223933 h 3346171"/>
              <a:gd name="connsiteX6" fmla="*/ 166280 w 5149751"/>
              <a:gd name="connsiteY6" fmla="*/ 3171546 h 3346171"/>
              <a:gd name="connsiteX7" fmla="*/ 149484 w 5149751"/>
              <a:gd name="connsiteY7" fmla="*/ 3128683 h 3346171"/>
              <a:gd name="connsiteX8" fmla="*/ 132688 w 5149751"/>
              <a:gd name="connsiteY8" fmla="*/ 3085821 h 3346171"/>
              <a:gd name="connsiteX9" fmla="*/ 112533 w 5149751"/>
              <a:gd name="connsiteY9" fmla="*/ 3049308 h 3346171"/>
              <a:gd name="connsiteX10" fmla="*/ 92378 w 5149751"/>
              <a:gd name="connsiteY10" fmla="*/ 3011208 h 3346171"/>
              <a:gd name="connsiteX11" fmla="*/ 73902 w 5149751"/>
              <a:gd name="connsiteY11" fmla="*/ 2976283 h 3346171"/>
              <a:gd name="connsiteX12" fmla="*/ 55427 w 5149751"/>
              <a:gd name="connsiteY12" fmla="*/ 2936596 h 3346171"/>
              <a:gd name="connsiteX13" fmla="*/ 38631 w 5149751"/>
              <a:gd name="connsiteY13" fmla="*/ 2895321 h 3346171"/>
              <a:gd name="connsiteX14" fmla="*/ 23514 w 5149751"/>
              <a:gd name="connsiteY14" fmla="*/ 2849283 h 3346171"/>
              <a:gd name="connsiteX15" fmla="*/ 11757 w 5149751"/>
              <a:gd name="connsiteY15" fmla="*/ 2800071 h 3346171"/>
              <a:gd name="connsiteX16" fmla="*/ 3359 w 5149751"/>
              <a:gd name="connsiteY16" fmla="*/ 2739746 h 3346171"/>
              <a:gd name="connsiteX17" fmla="*/ 0 w 5149751"/>
              <a:gd name="connsiteY17" fmla="*/ 2671483 h 3346171"/>
              <a:gd name="connsiteX18" fmla="*/ 3359 w 5149751"/>
              <a:gd name="connsiteY18" fmla="*/ 2601633 h 3346171"/>
              <a:gd name="connsiteX19" fmla="*/ 11757 w 5149751"/>
              <a:gd name="connsiteY19" fmla="*/ 2544483 h 3346171"/>
              <a:gd name="connsiteX20" fmla="*/ 23514 w 5149751"/>
              <a:gd name="connsiteY20" fmla="*/ 2492096 h 3346171"/>
              <a:gd name="connsiteX21" fmla="*/ 38631 w 5149751"/>
              <a:gd name="connsiteY21" fmla="*/ 2444471 h 3346171"/>
              <a:gd name="connsiteX22" fmla="*/ 55427 w 5149751"/>
              <a:gd name="connsiteY22" fmla="*/ 2403196 h 3346171"/>
              <a:gd name="connsiteX23" fmla="*/ 75582 w 5149751"/>
              <a:gd name="connsiteY23" fmla="*/ 2365096 h 3346171"/>
              <a:gd name="connsiteX24" fmla="*/ 95737 w 5149751"/>
              <a:gd name="connsiteY24" fmla="*/ 2328583 h 3346171"/>
              <a:gd name="connsiteX25" fmla="*/ 115892 w 5149751"/>
              <a:gd name="connsiteY25" fmla="*/ 2290483 h 3346171"/>
              <a:gd name="connsiteX26" fmla="*/ 134368 w 5149751"/>
              <a:gd name="connsiteY26" fmla="*/ 2250796 h 3346171"/>
              <a:gd name="connsiteX27" fmla="*/ 152844 w 5149751"/>
              <a:gd name="connsiteY27" fmla="*/ 2209521 h 3346171"/>
              <a:gd name="connsiteX28" fmla="*/ 167959 w 5149751"/>
              <a:gd name="connsiteY28" fmla="*/ 2163483 h 3346171"/>
              <a:gd name="connsiteX29" fmla="*/ 178037 w 5149751"/>
              <a:gd name="connsiteY29" fmla="*/ 2111096 h 3346171"/>
              <a:gd name="connsiteX30" fmla="*/ 188115 w 5149751"/>
              <a:gd name="connsiteY30" fmla="*/ 2050771 h 3346171"/>
              <a:gd name="connsiteX31" fmla="*/ 189795 w 5149751"/>
              <a:gd name="connsiteY31" fmla="*/ 1982508 h 3346171"/>
              <a:gd name="connsiteX32" fmla="*/ 188115 w 5149751"/>
              <a:gd name="connsiteY32" fmla="*/ 1914246 h 3346171"/>
              <a:gd name="connsiteX33" fmla="*/ 178037 w 5149751"/>
              <a:gd name="connsiteY33" fmla="*/ 1853921 h 3346171"/>
              <a:gd name="connsiteX34" fmla="*/ 167959 w 5149751"/>
              <a:gd name="connsiteY34" fmla="*/ 1801533 h 3346171"/>
              <a:gd name="connsiteX35" fmla="*/ 152844 w 5149751"/>
              <a:gd name="connsiteY35" fmla="*/ 1757083 h 3346171"/>
              <a:gd name="connsiteX36" fmla="*/ 134368 w 5149751"/>
              <a:gd name="connsiteY36" fmla="*/ 1714221 h 3346171"/>
              <a:gd name="connsiteX37" fmla="*/ 115892 w 5149751"/>
              <a:gd name="connsiteY37" fmla="*/ 1674533 h 3346171"/>
              <a:gd name="connsiteX38" fmla="*/ 95737 w 5149751"/>
              <a:gd name="connsiteY38" fmla="*/ 1638021 h 3346171"/>
              <a:gd name="connsiteX39" fmla="*/ 75582 w 5149751"/>
              <a:gd name="connsiteY39" fmla="*/ 1603096 h 3346171"/>
              <a:gd name="connsiteX40" fmla="*/ 55427 w 5149751"/>
              <a:gd name="connsiteY40" fmla="*/ 1563408 h 3346171"/>
              <a:gd name="connsiteX41" fmla="*/ 38631 w 5149751"/>
              <a:gd name="connsiteY41" fmla="*/ 1522133 h 3346171"/>
              <a:gd name="connsiteX42" fmla="*/ 23514 w 5149751"/>
              <a:gd name="connsiteY42" fmla="*/ 1476096 h 3346171"/>
              <a:gd name="connsiteX43" fmla="*/ 11757 w 5149751"/>
              <a:gd name="connsiteY43" fmla="*/ 1423708 h 3346171"/>
              <a:gd name="connsiteX44" fmla="*/ 3359 w 5149751"/>
              <a:gd name="connsiteY44" fmla="*/ 1363383 h 3346171"/>
              <a:gd name="connsiteX45" fmla="*/ 0 w 5149751"/>
              <a:gd name="connsiteY45" fmla="*/ 1295121 h 3346171"/>
              <a:gd name="connsiteX46" fmla="*/ 3359 w 5149751"/>
              <a:gd name="connsiteY46" fmla="*/ 1226858 h 3346171"/>
              <a:gd name="connsiteX47" fmla="*/ 11757 w 5149751"/>
              <a:gd name="connsiteY47" fmla="*/ 1166533 h 3346171"/>
              <a:gd name="connsiteX48" fmla="*/ 23514 w 5149751"/>
              <a:gd name="connsiteY48" fmla="*/ 1114146 h 3346171"/>
              <a:gd name="connsiteX49" fmla="*/ 38631 w 5149751"/>
              <a:gd name="connsiteY49" fmla="*/ 1068108 h 3346171"/>
              <a:gd name="connsiteX50" fmla="*/ 55427 w 5149751"/>
              <a:gd name="connsiteY50" fmla="*/ 1025246 h 3346171"/>
              <a:gd name="connsiteX51" fmla="*/ 75582 w 5149751"/>
              <a:gd name="connsiteY51" fmla="*/ 987146 h 3346171"/>
              <a:gd name="connsiteX52" fmla="*/ 115892 w 5149751"/>
              <a:gd name="connsiteY52" fmla="*/ 912533 h 3346171"/>
              <a:gd name="connsiteX53" fmla="*/ 134368 w 5149751"/>
              <a:gd name="connsiteY53" fmla="*/ 874433 h 3346171"/>
              <a:gd name="connsiteX54" fmla="*/ 152844 w 5149751"/>
              <a:gd name="connsiteY54" fmla="*/ 831571 h 3346171"/>
              <a:gd name="connsiteX55" fmla="*/ 167959 w 5149751"/>
              <a:gd name="connsiteY55" fmla="*/ 785533 h 3346171"/>
              <a:gd name="connsiteX56" fmla="*/ 178037 w 5149751"/>
              <a:gd name="connsiteY56" fmla="*/ 733146 h 3346171"/>
              <a:gd name="connsiteX57" fmla="*/ 188115 w 5149751"/>
              <a:gd name="connsiteY57" fmla="*/ 674408 h 3346171"/>
              <a:gd name="connsiteX58" fmla="*/ 189795 w 5149751"/>
              <a:gd name="connsiteY58" fmla="*/ 604558 h 3346171"/>
              <a:gd name="connsiteX59" fmla="*/ 188115 w 5149751"/>
              <a:gd name="connsiteY59" fmla="*/ 536296 h 3346171"/>
              <a:gd name="connsiteX60" fmla="*/ 178037 w 5149751"/>
              <a:gd name="connsiteY60" fmla="*/ 475971 h 3346171"/>
              <a:gd name="connsiteX61" fmla="*/ 167959 w 5149751"/>
              <a:gd name="connsiteY61" fmla="*/ 423583 h 3346171"/>
              <a:gd name="connsiteX62" fmla="*/ 152844 w 5149751"/>
              <a:gd name="connsiteY62" fmla="*/ 379133 h 3346171"/>
              <a:gd name="connsiteX63" fmla="*/ 134368 w 5149751"/>
              <a:gd name="connsiteY63" fmla="*/ 336271 h 3346171"/>
              <a:gd name="connsiteX64" fmla="*/ 115892 w 5149751"/>
              <a:gd name="connsiteY64" fmla="*/ 299758 h 3346171"/>
              <a:gd name="connsiteX65" fmla="*/ 75582 w 5149751"/>
              <a:gd name="connsiteY65" fmla="*/ 225146 h 3346171"/>
              <a:gd name="connsiteX66" fmla="*/ 55427 w 5149751"/>
              <a:gd name="connsiteY66" fmla="*/ 185458 h 3346171"/>
              <a:gd name="connsiteX67" fmla="*/ 38631 w 5149751"/>
              <a:gd name="connsiteY67" fmla="*/ 144183 h 3346171"/>
              <a:gd name="connsiteX68" fmla="*/ 23514 w 5149751"/>
              <a:gd name="connsiteY68" fmla="*/ 98146 h 3346171"/>
              <a:gd name="connsiteX69" fmla="*/ 11757 w 5149751"/>
              <a:gd name="connsiteY69" fmla="*/ 45758 h 334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2" descr="Detský čin roka oslavuje jubilejný 20. ročník. Zapojili sa aj žiaci z  Trnavského kraja - attelier.sk">
            <a:extLst>
              <a:ext uri="{FF2B5EF4-FFF2-40B4-BE49-F238E27FC236}">
                <a16:creationId xmlns:a16="http://schemas.microsoft.com/office/drawing/2014/main" id="{4C9468B9-7707-4EF1-BC23-63D5EBBD1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5542" y="4082796"/>
            <a:ext cx="4171394" cy="22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jekt pre obsah 12" descr="Obrázok, na ktorom je text, sklo, perokresba&#10;&#10;Automaticky generovaný popis">
            <a:extLst>
              <a:ext uri="{FF2B5EF4-FFF2-40B4-BE49-F238E27FC236}">
                <a16:creationId xmlns:a16="http://schemas.microsoft.com/office/drawing/2014/main" id="{34CE3359-528D-458A-8112-387A600AC9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245365" y="0"/>
            <a:ext cx="4963886" cy="6858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697933-9A25-4118-95F9-7EBB7216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Aktivita</a:t>
            </a:r>
            <a:br>
              <a:rPr lang="sk-SK" dirty="0"/>
            </a:br>
            <a:r>
              <a:rPr lang="sk-SK" dirty="0"/>
              <a:t>posvieťme si na empatiu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D220F0-1909-416D-BB60-91B4A9749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9236" y="2255517"/>
            <a:ext cx="6200465" cy="632529"/>
          </a:xfrm>
        </p:spPr>
        <p:txBody>
          <a:bodyPr/>
          <a:lstStyle/>
          <a:p>
            <a:r>
              <a:rPr lang="sk-SK" sz="2800" dirty="0"/>
              <a:t>S úctou k našim starkým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0FC993-3B21-4851-BC4E-7C21A477D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9236" y="3644176"/>
            <a:ext cx="5143500" cy="2996398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tx1"/>
                </a:solidFill>
              </a:rPr>
              <a:t>Literárna a výtvarná súťaž </a:t>
            </a:r>
          </a:p>
          <a:p>
            <a:pPr marL="0" indent="0">
              <a:buNone/>
            </a:pPr>
            <a:r>
              <a:rPr lang="sk-SK" sz="3600" dirty="0">
                <a:solidFill>
                  <a:schemeClr val="tx1"/>
                </a:solidFill>
              </a:rPr>
              <a:t>Banskobystrickej diecézy</a:t>
            </a:r>
          </a:p>
          <a:p>
            <a:r>
              <a:rPr lang="sk-SK" sz="3600" dirty="0">
                <a:solidFill>
                  <a:schemeClr val="tx1"/>
                </a:solidFill>
              </a:rPr>
              <a:t>Poézia, próza, modlitba</a:t>
            </a:r>
          </a:p>
        </p:txBody>
      </p:sp>
      <p:pic>
        <p:nvPicPr>
          <p:cNvPr id="16" name="Obrázok 15" descr="Obrázok, na ktorom je text, staré, pózujúci&#10;&#10;Automaticky generovaný popis">
            <a:extLst>
              <a:ext uri="{FF2B5EF4-FFF2-40B4-BE49-F238E27FC236}">
                <a16:creationId xmlns:a16="http://schemas.microsoft.com/office/drawing/2014/main" id="{D47EF604-7222-4B9E-B4CC-02FD727B4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8800" y="0"/>
            <a:ext cx="3046185" cy="4460346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219F833-FB65-4DB6-A54B-707432676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736" y="3531515"/>
            <a:ext cx="4800600" cy="727593"/>
          </a:xfrm>
        </p:spPr>
        <p:txBody>
          <a:bodyPr/>
          <a:lstStyle/>
          <a:p>
            <a:r>
              <a:rPr lang="sk-SK" dirty="0"/>
              <a:t>Vyhodnotenie</a:t>
            </a:r>
          </a:p>
          <a:p>
            <a:r>
              <a:rPr lang="sk-SK" dirty="0"/>
              <a:t>Výtvarná súťaž</a:t>
            </a:r>
          </a:p>
        </p:txBody>
      </p:sp>
      <p:graphicFrame>
        <p:nvGraphicFramePr>
          <p:cNvPr id="14" name="Tabuľka 9">
            <a:extLst>
              <a:ext uri="{FF2B5EF4-FFF2-40B4-BE49-F238E27FC236}">
                <a16:creationId xmlns:a16="http://schemas.microsoft.com/office/drawing/2014/main" id="{750B3BCD-A2BE-420A-9E8C-EAB124DDB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267916"/>
              </p:ext>
            </p:extLst>
          </p:nvPr>
        </p:nvGraphicFramePr>
        <p:xfrm>
          <a:off x="6412736" y="4447598"/>
          <a:ext cx="5397499" cy="202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228">
                  <a:extLst>
                    <a:ext uri="{9D8B030D-6E8A-4147-A177-3AD203B41FA5}">
                      <a16:colId xmlns:a16="http://schemas.microsoft.com/office/drawing/2014/main" val="3367036570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605441864"/>
                    </a:ext>
                  </a:extLst>
                </a:gridCol>
                <a:gridCol w="1580242">
                  <a:extLst>
                    <a:ext uri="{9D8B030D-6E8A-4147-A177-3AD203B41FA5}">
                      <a16:colId xmlns:a16="http://schemas.microsoft.com/office/drawing/2014/main" val="3116798330"/>
                    </a:ext>
                  </a:extLst>
                </a:gridCol>
              </a:tblGrid>
              <a:tr h="431914">
                <a:tc>
                  <a:txBody>
                    <a:bodyPr/>
                    <a:lstStyle/>
                    <a:p>
                      <a:r>
                        <a:rPr lang="sk-SK" sz="1600" dirty="0"/>
                        <a:t>Meno a priezvisko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Trieda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Umiestnenie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18060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r>
                        <a:rPr lang="sk-SK" sz="2800" dirty="0"/>
                        <a:t>Tamara Szabová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4.B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1.  - 3.kat.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364521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r>
                        <a:rPr lang="sk-SK" sz="2800" dirty="0"/>
                        <a:t>Samuel </a:t>
                      </a:r>
                      <a:r>
                        <a:rPr lang="sk-SK" sz="2800" dirty="0" err="1"/>
                        <a:t>Borčin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5.B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1.  - 4.kat.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94780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r>
                        <a:rPr lang="sk-SK" sz="2800" dirty="0"/>
                        <a:t>Nina </a:t>
                      </a:r>
                      <a:r>
                        <a:rPr lang="sk-SK" sz="2800" dirty="0" err="1"/>
                        <a:t>Tužinská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9.B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1.  - 5.kat.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035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69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objekt pre obsah 18">
            <a:extLst>
              <a:ext uri="{FF2B5EF4-FFF2-40B4-BE49-F238E27FC236}">
                <a16:creationId xmlns:a16="http://schemas.microsoft.com/office/drawing/2014/main" id="{97F60200-D721-4EB5-985B-715081BCB1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84" y="1664966"/>
            <a:ext cx="3772716" cy="5193033"/>
          </a:xfrm>
          <a:prstGeom prst="rect">
            <a:avLst/>
          </a:prstGeo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118A3A-AA97-407C-8285-DA52E8EB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287" y="277946"/>
            <a:ext cx="8269514" cy="632529"/>
          </a:xfrm>
        </p:spPr>
        <p:txBody>
          <a:bodyPr/>
          <a:lstStyle/>
          <a:p>
            <a:r>
              <a:rPr lang="sk-SK" sz="2800" dirty="0"/>
              <a:t>Literárna časť - vyhodnotenie</a:t>
            </a:r>
          </a:p>
        </p:txBody>
      </p:sp>
      <p:graphicFrame>
        <p:nvGraphicFramePr>
          <p:cNvPr id="12" name="Tabuľka 12">
            <a:extLst>
              <a:ext uri="{FF2B5EF4-FFF2-40B4-BE49-F238E27FC236}">
                <a16:creationId xmlns:a16="http://schemas.microsoft.com/office/drawing/2014/main" id="{7E537C7F-307B-40CF-AE11-4BE6B0D35C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8345461"/>
              </p:ext>
            </p:extLst>
          </p:nvPr>
        </p:nvGraphicFramePr>
        <p:xfrm>
          <a:off x="976087" y="1664967"/>
          <a:ext cx="7169871" cy="519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715">
                  <a:extLst>
                    <a:ext uri="{9D8B030D-6E8A-4147-A177-3AD203B41FA5}">
                      <a16:colId xmlns:a16="http://schemas.microsoft.com/office/drawing/2014/main" val="401761054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2796653840"/>
                    </a:ext>
                  </a:extLst>
                </a:gridCol>
                <a:gridCol w="1436728">
                  <a:extLst>
                    <a:ext uri="{9D8B030D-6E8A-4147-A177-3AD203B41FA5}">
                      <a16:colId xmlns:a16="http://schemas.microsoft.com/office/drawing/2014/main" val="1158219226"/>
                    </a:ext>
                  </a:extLst>
                </a:gridCol>
              </a:tblGrid>
              <a:tr h="606879">
                <a:tc>
                  <a:txBody>
                    <a:bodyPr/>
                    <a:lstStyle/>
                    <a:p>
                      <a:r>
                        <a:rPr lang="sk-SK" sz="2800" b="0" dirty="0"/>
                        <a:t>meno a priezvisko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0" dirty="0"/>
                        <a:t>kategória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0" dirty="0" err="1"/>
                        <a:t>umiest</a:t>
                      </a:r>
                      <a:r>
                        <a:rPr lang="sk-SK" sz="2800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2383"/>
                  </a:ext>
                </a:extLst>
              </a:tr>
              <a:tr h="6068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Filip </a:t>
                      </a:r>
                      <a:r>
                        <a:rPr lang="sk-SK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Guťan</a:t>
                      </a:r>
                      <a:r>
                        <a:rPr lang="sk-SK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7.C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III. modlitba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400364"/>
                  </a:ext>
                </a:extLst>
              </a:tr>
              <a:tr h="6068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 </a:t>
                      </a:r>
                      <a:r>
                        <a:rPr lang="sk-SK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Pálová</a:t>
                      </a:r>
                      <a:r>
                        <a:rPr lang="sk-SK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7.D 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III. próza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3653"/>
                  </a:ext>
                </a:extLst>
              </a:tr>
              <a:tr h="6068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Matias</a:t>
                      </a:r>
                      <a:r>
                        <a:rPr lang="sk-SK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Kucmin</a:t>
                      </a:r>
                      <a:r>
                        <a:rPr lang="sk-SK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7.D 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III. próza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721805"/>
                  </a:ext>
                </a:extLst>
              </a:tr>
              <a:tr h="606879">
                <a:tc>
                  <a:txBody>
                    <a:bodyPr/>
                    <a:lstStyle/>
                    <a:p>
                      <a:r>
                        <a:rPr lang="sk-SK" sz="2800" dirty="0"/>
                        <a:t>Viktor Hrabina, 6.C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III. poézia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53136"/>
                  </a:ext>
                </a:extLst>
              </a:tr>
              <a:tr h="606879">
                <a:tc>
                  <a:txBody>
                    <a:bodyPr/>
                    <a:lstStyle/>
                    <a:p>
                      <a:r>
                        <a:rPr lang="sk-SK" sz="2800" dirty="0"/>
                        <a:t>Miroslava </a:t>
                      </a:r>
                      <a:r>
                        <a:rPr lang="sk-SK" sz="2800" dirty="0" err="1"/>
                        <a:t>Boldišová</a:t>
                      </a:r>
                      <a:r>
                        <a:rPr lang="sk-SK" sz="2800" dirty="0"/>
                        <a:t>, 7.C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III. poézia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86382"/>
                  </a:ext>
                </a:extLst>
              </a:tr>
              <a:tr h="606879">
                <a:tc>
                  <a:txBody>
                    <a:bodyPr/>
                    <a:lstStyle/>
                    <a:p>
                      <a:r>
                        <a:rPr lang="sk-SK" sz="2800" dirty="0"/>
                        <a:t>Simona </a:t>
                      </a:r>
                      <a:r>
                        <a:rPr lang="sk-SK" sz="2800" dirty="0" err="1"/>
                        <a:t>Sedliaková</a:t>
                      </a:r>
                      <a:r>
                        <a:rPr lang="sk-SK" sz="2800" dirty="0"/>
                        <a:t>, 7.D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III. poézia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Cena poroty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762738"/>
                  </a:ext>
                </a:extLst>
              </a:tr>
              <a:tr h="606879">
                <a:tc>
                  <a:txBody>
                    <a:bodyPr/>
                    <a:lstStyle/>
                    <a:p>
                      <a:r>
                        <a:rPr lang="sk-SK" sz="2800" dirty="0"/>
                        <a:t>Vladimíra Pašková, 9.C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IV. poézia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468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4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2FDE6B9D-1D98-49BB-BEBC-202F7FD347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3379" y="287450"/>
            <a:ext cx="2075543" cy="285448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DED8F01-1BB6-45C5-8AFF-B8002EFA5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6024" y="3775314"/>
            <a:ext cx="2930250" cy="2854485"/>
          </a:xfrm>
          <a:prstGeom prst="rect">
            <a:avLst/>
          </a:prstGeom>
        </p:spPr>
      </p:pic>
      <p:pic>
        <p:nvPicPr>
          <p:cNvPr id="11" name="Obrázok 10" descr="Obrázok, na ktorom je text, tabuľa&#10;&#10;Automaticky generovaný popis">
            <a:extLst>
              <a:ext uri="{FF2B5EF4-FFF2-40B4-BE49-F238E27FC236}">
                <a16:creationId xmlns:a16="http://schemas.microsoft.com/office/drawing/2014/main" id="{56A8F39E-FF28-460E-A0A0-F2A35BCD9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811" y="3429000"/>
            <a:ext cx="4049156" cy="2859315"/>
          </a:xfrm>
          <a:prstGeom prst="rect">
            <a:avLst/>
          </a:prstGeom>
        </p:spPr>
      </p:pic>
      <p:pic>
        <p:nvPicPr>
          <p:cNvPr id="13" name="Obrázok 12" descr="Obrázok, na ktorom je text&#10;&#10;Automaticky generovaný popis">
            <a:extLst>
              <a:ext uri="{FF2B5EF4-FFF2-40B4-BE49-F238E27FC236}">
                <a16:creationId xmlns:a16="http://schemas.microsoft.com/office/drawing/2014/main" id="{1F2D937C-D091-4081-B323-B61E1B6219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6519" y="0"/>
            <a:ext cx="4712165" cy="6858000"/>
          </a:xfrm>
          <a:prstGeom prst="rect">
            <a:avLst/>
          </a:prstGeom>
        </p:spPr>
      </p:pic>
      <p:pic>
        <p:nvPicPr>
          <p:cNvPr id="15" name="Obrázok 14" descr="Obrázok, na ktorom je text, kreslenie, textílie&#10;&#10;Automaticky generovaný popis">
            <a:extLst>
              <a:ext uri="{FF2B5EF4-FFF2-40B4-BE49-F238E27FC236}">
                <a16:creationId xmlns:a16="http://schemas.microsoft.com/office/drawing/2014/main" id="{59102DC6-C1D1-4B6F-91BD-8D407734C9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65511" y="-484058"/>
            <a:ext cx="2811757" cy="4049156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4ACD62C8-10DB-4381-945D-DB0C08A50525}"/>
              </a:ext>
            </a:extLst>
          </p:cNvPr>
          <p:cNvSpPr txBox="1"/>
          <p:nvPr/>
        </p:nvSpPr>
        <p:spPr>
          <a:xfrm>
            <a:off x="3096519" y="6488668"/>
            <a:ext cx="233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Nina </a:t>
            </a:r>
            <a:r>
              <a:rPr lang="sk-SK" sz="2000" dirty="0" err="1"/>
              <a:t>Tužinská</a:t>
            </a:r>
            <a:r>
              <a:rPr lang="sk-SK" sz="2000" dirty="0"/>
              <a:t>, 9.B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CA6B9BA-AF03-47C3-B0E5-BAB620993C2C}"/>
              </a:ext>
            </a:extLst>
          </p:cNvPr>
          <p:cNvSpPr txBox="1"/>
          <p:nvPr/>
        </p:nvSpPr>
        <p:spPr>
          <a:xfrm>
            <a:off x="7946811" y="2990215"/>
            <a:ext cx="233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Samuel </a:t>
            </a:r>
            <a:r>
              <a:rPr lang="sk-SK" sz="2000" dirty="0" err="1"/>
              <a:t>Borčin</a:t>
            </a:r>
            <a:r>
              <a:rPr lang="sk-SK" sz="2000" dirty="0"/>
              <a:t>, 5.B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7FD62D4-C415-4BC8-B2C0-FBEA165B8FA4}"/>
              </a:ext>
            </a:extLst>
          </p:cNvPr>
          <p:cNvSpPr txBox="1"/>
          <p:nvPr/>
        </p:nvSpPr>
        <p:spPr>
          <a:xfrm>
            <a:off x="7946811" y="6347452"/>
            <a:ext cx="233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Tamara Szabová, 4.B</a:t>
            </a:r>
          </a:p>
        </p:txBody>
      </p:sp>
    </p:spTree>
    <p:extLst>
      <p:ext uri="{BB962C8B-B14F-4D97-AF65-F5344CB8AC3E}">
        <p14:creationId xmlns:p14="http://schemas.microsoft.com/office/powerpoint/2010/main" val="301637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F0B3AC2-987E-48E9-AA8C-44AA0758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09814"/>
            <a:ext cx="10178322" cy="822300"/>
          </a:xfrm>
        </p:spPr>
        <p:txBody>
          <a:bodyPr>
            <a:normAutofit/>
          </a:bodyPr>
          <a:lstStyle/>
          <a:p>
            <a:r>
              <a:rPr lang="sk-SK" dirty="0"/>
              <a:t>Aktivita Poďme do terénu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612F8881-973A-4312-BF77-96159DFFE1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081255"/>
            <a:ext cx="4800600" cy="2160270"/>
          </a:xfrm>
        </p:spPr>
      </p:pic>
      <p:pic>
        <p:nvPicPr>
          <p:cNvPr id="15" name="Zástupný objekt pre obsah 14">
            <a:extLst>
              <a:ext uri="{FF2B5EF4-FFF2-40B4-BE49-F238E27FC236}">
                <a16:creationId xmlns:a16="http://schemas.microsoft.com/office/drawing/2014/main" id="{7FC34650-72D1-40B2-A08F-635BC0D13C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765" y="2057672"/>
            <a:ext cx="4800600" cy="2160270"/>
          </a:xfrm>
        </p:spPr>
      </p:pic>
      <p:pic>
        <p:nvPicPr>
          <p:cNvPr id="18" name="Obrázok 17" descr="Obrázok, na ktorom je text&#10;&#10;Automaticky generovaný popis">
            <a:extLst>
              <a:ext uri="{FF2B5EF4-FFF2-40B4-BE49-F238E27FC236}">
                <a16:creationId xmlns:a16="http://schemas.microsoft.com/office/drawing/2014/main" id="{66EEDADD-9AF0-44A6-98FE-32580D8DF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4471192"/>
            <a:ext cx="4800600" cy="2160270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696E7810-95AE-4DEF-87C1-97640955C1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765" y="4471192"/>
            <a:ext cx="4800600" cy="2160270"/>
          </a:xfrm>
          <a:prstGeom prst="rect">
            <a:avLst/>
          </a:prstGeom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0FF413A8-B257-4C37-8772-00AFF46C7EA4}"/>
              </a:ext>
            </a:extLst>
          </p:cNvPr>
          <p:cNvSpPr txBox="1">
            <a:spLocks/>
          </p:cNvSpPr>
          <p:nvPr/>
        </p:nvSpPr>
        <p:spPr>
          <a:xfrm>
            <a:off x="1257300" y="1385364"/>
            <a:ext cx="10658929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/>
              <a:t>Brožúrka  a veľkonočné pozdravy pre seniorov</a:t>
            </a:r>
          </a:p>
        </p:txBody>
      </p:sp>
    </p:spTree>
    <p:extLst>
      <p:ext uri="{BB962C8B-B14F-4D97-AF65-F5344CB8AC3E}">
        <p14:creationId xmlns:p14="http://schemas.microsoft.com/office/powerpoint/2010/main" val="1937087285"/>
      </p:ext>
    </p:extLst>
  </p:cSld>
  <p:clrMapOvr>
    <a:masterClrMapping/>
  </p:clrMapOvr>
</p:sld>
</file>

<file path=ppt/theme/theme1.xml><?xml version="1.0" encoding="utf-8"?>
<a:theme xmlns:a="http://schemas.openxmlformats.org/drawingml/2006/main" name="Odznak">
  <a:themeElements>
    <a:clrScheme name="Odzna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a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a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TM10001106[[fn=Odznak]]</Template>
  <TotalTime>544</TotalTime>
  <Words>794</Words>
  <Application>Microsoft Office PowerPoint</Application>
  <PresentationFormat>Širokouhlá</PresentationFormat>
  <Paragraphs>172</Paragraphs>
  <Slides>33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40" baseType="lpstr">
      <vt:lpstr>Arial</vt:lpstr>
      <vt:lpstr>Calibri</vt:lpstr>
      <vt:lpstr>Gill Sans MT</vt:lpstr>
      <vt:lpstr>Impact</vt:lpstr>
      <vt:lpstr>Times New Roman</vt:lpstr>
      <vt:lpstr>Wingdings</vt:lpstr>
      <vt:lpstr>Odznak</vt:lpstr>
      <vt:lpstr>Človek a hodnoty</vt:lpstr>
      <vt:lpstr>Empatia</vt:lpstr>
      <vt:lpstr>Budovanie medzipredmetových vzťahov – SJL, OBN, VYV, HUV</vt:lpstr>
      <vt:lpstr>Aktivita  Etika bežného života</vt:lpstr>
      <vt:lpstr> Detský čin roka</vt:lpstr>
      <vt:lpstr>Aktivita posvieťme si na empatiu</vt:lpstr>
      <vt:lpstr>Prezentácia programu PowerPoint</vt:lpstr>
      <vt:lpstr>Prezentácia programu PowerPoint</vt:lpstr>
      <vt:lpstr>Aktivita Poďme do terénu</vt:lpstr>
      <vt:lpstr>Prezentácia programu PowerPoint</vt:lpstr>
      <vt:lpstr>Aktivita zviera nie je vec Keď som potrebovala ruku, našla som labku</vt:lpstr>
      <vt:lpstr>Prezentácia programu PowerPoint</vt:lpstr>
      <vt:lpstr>Všetkým ľuďom dobrej vôle</vt:lpstr>
      <vt:lpstr>Všetkým ľuďom dobrej vôle</vt:lpstr>
      <vt:lpstr>Daruj svoj čas</vt:lpstr>
      <vt:lpstr>Príbehy napísané životom </vt:lpstr>
      <vt:lpstr>Daruj svoj čas</vt:lpstr>
      <vt:lpstr>Daruj svoj čas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Chcem pomáhať</vt:lpstr>
      <vt:lpstr>Prezentácia programu PowerPoint</vt:lpstr>
      <vt:lpstr>Prezentácia programu PowerPoint</vt:lpstr>
      <vt:lpstr>Prezentácia programu PowerPoint</vt:lpstr>
      <vt:lpstr>Biblická olympiáda</vt:lpstr>
      <vt:lpstr>Biblia očami detí</vt:lpstr>
      <vt:lpstr>Príprava programu na DOD</vt:lpstr>
      <vt:lpstr>A čo ďalej?</vt:lpstr>
      <vt:lpstr>Prezentácia programu PowerPoint</vt:lpstr>
      <vt:lpstr>Ďakujeme         za pozornosť 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Človek  a hodnoty</dc:title>
  <dc:creator>Renata</dc:creator>
  <cp:lastModifiedBy>Ing. Jana Macáková</cp:lastModifiedBy>
  <cp:revision>19</cp:revision>
  <dcterms:created xsi:type="dcterms:W3CDTF">2022-04-09T19:46:47Z</dcterms:created>
  <dcterms:modified xsi:type="dcterms:W3CDTF">2022-04-13T07:14:30Z</dcterms:modified>
</cp:coreProperties>
</file>