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5" r:id="rId9"/>
    <p:sldId id="262" r:id="rId10"/>
    <p:sldId id="263" r:id="rId11"/>
    <p:sldId id="266" r:id="rId12"/>
    <p:sldId id="267" r:id="rId1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/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3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45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00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97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897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87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52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17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73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50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34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A453A8C-75CF-42BB-B1FE-D1EEA68F3B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7400"/>
              <a:t>Pedagogický klub Človek a príroda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526138B-E451-4212-9D3F-6B69B6AAD5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 fontScale="70000" lnSpcReduction="20000"/>
          </a:bodyPr>
          <a:lstStyle/>
          <a:p>
            <a:r>
              <a:rPr lang="sk-SK" sz="6600" dirty="0"/>
              <a:t>Chémia, Fyzika, Biológia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E729C6"/>
          </a:solidFill>
          <a:ln w="38100" cap="rnd">
            <a:solidFill>
              <a:srgbClr val="E729C6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8AAC9FE6-E117-4852-8E1D-40A68B8E89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7738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0FDA6299-00FC-4897-8902-91F1EEB245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2" name="Obrázok 1">
            <a:extLst>
              <a:ext uri="{FF2B5EF4-FFF2-40B4-BE49-F238E27FC236}">
                <a16:creationId xmlns:a16="http://schemas.microsoft.com/office/drawing/2014/main" id="{C45E6077-216B-4E57-AE83-0218DB0843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84631128-3846-4F8A-8359-9585397ED8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60774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BEF31BC0-0753-4EC8-9E3A-570283D888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1086" y="171715"/>
            <a:ext cx="5813197" cy="6129087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D07D0AE7-06D2-4B76-A8C2-879165A488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96929" y="171716"/>
            <a:ext cx="5803986" cy="3171422"/>
          </a:xfrm>
          <a:prstGeom prst="rect">
            <a:avLst/>
          </a:prstGeom>
        </p:spPr>
      </p:pic>
      <p:pic>
        <p:nvPicPr>
          <p:cNvPr id="2" name="Obrázok 1">
            <a:extLst>
              <a:ext uri="{FF2B5EF4-FFF2-40B4-BE49-F238E27FC236}">
                <a16:creationId xmlns:a16="http://schemas.microsoft.com/office/drawing/2014/main" id="{C9A1C574-0E81-41C3-AF94-E6A52B0D74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96929" y="3514856"/>
            <a:ext cx="5786386" cy="27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94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F08565-E311-4707-8878-3ABB74E25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Ďakujem za pozornosť</a:t>
            </a:r>
          </a:p>
        </p:txBody>
      </p:sp>
    </p:spTree>
    <p:extLst>
      <p:ext uri="{BB962C8B-B14F-4D97-AF65-F5344CB8AC3E}">
        <p14:creationId xmlns:p14="http://schemas.microsoft.com/office/powerpoint/2010/main" val="2238797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502BB9-42CC-4DDD-9F85-F07DEAAB9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Cieľ práce  Pedagogického klubu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49FA091-96D3-4A6E-A2FF-71A6A5EAC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Cieľom prírodovedného klubu je vytvoriť vhodné pracovné listy na podporu prírodovednej a čitateľskej gramotnosti pre všetky ročníky ISCED II podľa učebných osnov. </a:t>
            </a:r>
          </a:p>
          <a:p>
            <a:pPr algn="just"/>
            <a:r>
              <a:rPr lang="sk-SK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Uskutočniť také aktivity, ktoré sú zamerané na rozvoj prírodovedných zručností tak, aby žiaci lepšie porozumeli  zákonitostiam prírodných javov, a tým si skôr uvedomili, aké je užitočné vedieť aplikovať tieto poznatky v praktických činnostiach. </a:t>
            </a:r>
          </a:p>
          <a:p>
            <a:pPr algn="just"/>
            <a:r>
              <a:rPr lang="sk-SK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Výstupom je realizácia bádateľských aktivít, ktoré sú obsahovo prepojené so   súborom pracovných listov z fyziky, chémie a biol</a:t>
            </a:r>
            <a:r>
              <a:rPr lang="sk-SK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ógie</a:t>
            </a:r>
            <a:r>
              <a:rPr lang="sk-SK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sk-SK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56966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5EC4FE-0E61-452F-82A3-2FFAF01F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Bádateľské aktivity v predmete Chémia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50C7078-8975-4D77-93AF-425238470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Zahráme sa na popolušku</a:t>
            </a:r>
            <a:endParaRPr lang="sk-SK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Štekajúci plyn</a:t>
            </a:r>
            <a:endParaRPr lang="sk-SK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k-SK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Čo to znamená, že voda je tvrdá</a:t>
            </a:r>
            <a:endParaRPr lang="sk-SK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k-SK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Uhádni typ chemickej reakcie</a:t>
            </a:r>
            <a:endParaRPr lang="sk-SK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k-SK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Záhadná značka pH</a:t>
            </a:r>
            <a:endParaRPr lang="sk-SK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k-SK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Cukor – nielen kryštálový</a:t>
            </a:r>
            <a:endParaRPr lang="sk-SK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53209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10" y="270121"/>
            <a:ext cx="5091404" cy="2291132"/>
          </a:xfrm>
          <a:prstGeom prst="rect">
            <a:avLst/>
          </a:prstGeom>
        </p:spPr>
      </p:pic>
      <p:pic>
        <p:nvPicPr>
          <p:cNvPr id="1026" name="Picture 2" descr="Ukážka obrázk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8316" y="391885"/>
            <a:ext cx="2234093" cy="496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kážka obrázka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7716" y="4077204"/>
            <a:ext cx="3885082" cy="252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kážka obrázka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10" y="4508063"/>
            <a:ext cx="4956174" cy="223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kážka obrázka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4454" y="256972"/>
            <a:ext cx="3412826" cy="226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Ukážka obrázka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552" y="2610515"/>
            <a:ext cx="4216772" cy="189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Ukážka obrázka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3426" y="2561253"/>
            <a:ext cx="3058335" cy="137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327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B99E4D29-5F08-447A-A2A3-AB222BB49F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Ukážka obrázka">
            <a:extLst>
              <a:ext uri="{FF2B5EF4-FFF2-40B4-BE49-F238E27FC236}">
                <a16:creationId xmlns:a16="http://schemas.microsoft.com/office/drawing/2014/main" id="{471B281F-E5F3-47AE-9C72-CEA8D967EF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1084" y="171715"/>
            <a:ext cx="7812386" cy="372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kážka obrázka">
            <a:extLst>
              <a:ext uri="{FF2B5EF4-FFF2-40B4-BE49-F238E27FC236}">
                <a16:creationId xmlns:a16="http://schemas.microsoft.com/office/drawing/2014/main" id="{EA34B617-17C0-4AFE-A61C-0EC9C13927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95999" y="169254"/>
            <a:ext cx="3826711" cy="206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kážka obrázka">
            <a:extLst>
              <a:ext uri="{FF2B5EF4-FFF2-40B4-BE49-F238E27FC236}">
                <a16:creationId xmlns:a16="http://schemas.microsoft.com/office/drawing/2014/main" id="{EAD534F5-937C-48AC-A757-FF05ED1F58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1087" y="4070780"/>
            <a:ext cx="3808694" cy="262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kážka obrázka">
            <a:extLst>
              <a:ext uri="{FF2B5EF4-FFF2-40B4-BE49-F238E27FC236}">
                <a16:creationId xmlns:a16="http://schemas.microsoft.com/office/drawing/2014/main" id="{F9695E07-A121-40A8-9D5F-E0FAA2AFD3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 bwMode="auto">
          <a:xfrm>
            <a:off x="4185626" y="4074509"/>
            <a:ext cx="3814183" cy="260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Ukážka obrázka">
            <a:extLst>
              <a:ext uri="{FF2B5EF4-FFF2-40B4-BE49-F238E27FC236}">
                <a16:creationId xmlns:a16="http://schemas.microsoft.com/office/drawing/2014/main" id="{FE7F633F-BFFE-4405-9188-720DE63D50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79442" y="2391883"/>
            <a:ext cx="3826711" cy="207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kážka obrázka">
            <a:extLst>
              <a:ext uri="{FF2B5EF4-FFF2-40B4-BE49-F238E27FC236}">
                <a16:creationId xmlns:a16="http://schemas.microsoft.com/office/drawing/2014/main" id="{A434EEC8-123E-4D60-BDE2-738B7333DE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 b="-4"/>
          <a:stretch/>
        </p:blipFill>
        <p:spPr bwMode="auto">
          <a:xfrm>
            <a:off x="8193994" y="4620643"/>
            <a:ext cx="3826711" cy="206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45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BE48B1-66AE-4CAE-8C00-7D7FD69BC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Bádateľské aktivity v predmete Fyzika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ADCED8A-DFD1-446E-996E-F8D107AE5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Prečo denné biele svetlo vytvára  farebné pásiky</a:t>
            </a:r>
            <a:endParaRPr lang="sk-SK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Hráme sa s plynmi, kvapalinami a pevnými látkami</a:t>
            </a:r>
          </a:p>
          <a:p>
            <a:r>
              <a:rPr lang="sk-SK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Liter vody ukryjeme do kocky s dĺžkou strany 1 dm</a:t>
            </a:r>
            <a:endParaRPr lang="sk-SK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Kde sa skrýva elektrické pole a čo je elektrický prúd?</a:t>
            </a:r>
            <a:endParaRPr lang="sk-SK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Kedy používame slovíčko teplo a kedy teplota</a:t>
            </a:r>
            <a:endParaRPr lang="sk-SK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Keď je látkam teplo, rozťahujú sa.</a:t>
            </a:r>
            <a:endParaRPr lang="sk-SK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21920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2" name="Picture 4" descr="Ukážka obrázka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196731" y="170552"/>
            <a:ext cx="3794884" cy="651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Ukážka obrázka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4184141" y="170552"/>
            <a:ext cx="3826711" cy="651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Ukážka obrázka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79442" y="170552"/>
            <a:ext cx="3826711" cy="206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Ukážka obrázka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79442" y="2397981"/>
            <a:ext cx="3826711" cy="205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Ukážka obrázka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79442" y="4631735"/>
            <a:ext cx="3826711" cy="205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143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Ukážka obrázka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Ukážka obrázka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 bwMode="auto">
          <a:xfrm>
            <a:off x="20" y="4069976"/>
            <a:ext cx="3535311" cy="278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Ukážka obrázka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96199" y="3257176"/>
            <a:ext cx="4789093" cy="360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Ukážka obrázka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Ukážka obrázka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/>
          <a:stretch/>
        </p:blipFill>
        <p:spPr bwMode="auto">
          <a:xfrm>
            <a:off x="8646161" y="4069976"/>
            <a:ext cx="3545840" cy="278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690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13E5E6-D3E2-4806-9045-35762D21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Bádateľské aktivity v predmete Biológia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700ED85-A3A1-4D04-A6D0-5EEF2F3CE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Pozorovanie činnosti zmyslového orgánu.(oko)</a:t>
            </a:r>
          </a:p>
          <a:p>
            <a:r>
              <a:rPr lang="sk-SK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Zisťovanie chemických látok vo vodných tokoch</a:t>
            </a:r>
            <a:endParaRPr lang="sk-SK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Čo vieme o vode?</a:t>
            </a:r>
            <a:endParaRPr lang="sk-SK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sk-SK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Okysľovanie /</a:t>
            </a:r>
            <a:r>
              <a:rPr lang="sk-SK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acidifikácia</a:t>
            </a:r>
            <a:r>
              <a:rPr lang="sk-SK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sk-SK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k-SK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Teplota v biológii</a:t>
            </a:r>
            <a:endParaRPr lang="sk-SK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34188216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1A252F"/>
      </a:dk2>
      <a:lt2>
        <a:srgbClr val="F0F3F1"/>
      </a:lt2>
      <a:accent1>
        <a:srgbClr val="E729C6"/>
      </a:accent1>
      <a:accent2>
        <a:srgbClr val="A717D5"/>
      </a:accent2>
      <a:accent3>
        <a:srgbClr val="6929E7"/>
      </a:accent3>
      <a:accent4>
        <a:srgbClr val="2C39D9"/>
      </a:accent4>
      <a:accent5>
        <a:srgbClr val="2987E7"/>
      </a:accent5>
      <a:accent6>
        <a:srgbClr val="16BDCE"/>
      </a:accent6>
      <a:hlink>
        <a:srgbClr val="3F69BF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230</Words>
  <Application>Microsoft Office PowerPoint</Application>
  <PresentationFormat>Širokouhlá</PresentationFormat>
  <Paragraphs>27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8" baseType="lpstr">
      <vt:lpstr>Arial</vt:lpstr>
      <vt:lpstr>Calibri</vt:lpstr>
      <vt:lpstr>Modern Love</vt:lpstr>
      <vt:lpstr>The Hand</vt:lpstr>
      <vt:lpstr>Times New Roman</vt:lpstr>
      <vt:lpstr>SketchyVTI</vt:lpstr>
      <vt:lpstr>Pedagogický klub Človek a príroda</vt:lpstr>
      <vt:lpstr>Cieľ práce  Pedagogického klubu</vt:lpstr>
      <vt:lpstr>Bádateľské aktivity v predmete Chémia</vt:lpstr>
      <vt:lpstr>Prezentácia programu PowerPoint</vt:lpstr>
      <vt:lpstr>Prezentácia programu PowerPoint</vt:lpstr>
      <vt:lpstr>Bádateľské aktivity v predmete Fyzika</vt:lpstr>
      <vt:lpstr>Prezentácia programu PowerPoint</vt:lpstr>
      <vt:lpstr>Prezentácia programu PowerPoint</vt:lpstr>
      <vt:lpstr>Bádateľské aktivity v predmete Biológia</vt:lpstr>
      <vt:lpstr>Prezentácia programu PowerPoint</vt:lpstr>
      <vt:lpstr>Prezentácia programu PowerPoint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Pedagogický klub Človek a príroda</dc:title>
  <dc:creator>Jakub Králik</dc:creator>
  <cp:lastModifiedBy>Ing. Jana Macáková</cp:lastModifiedBy>
  <cp:revision>7</cp:revision>
  <dcterms:created xsi:type="dcterms:W3CDTF">2022-03-06T07:26:31Z</dcterms:created>
  <dcterms:modified xsi:type="dcterms:W3CDTF">2022-03-23T10:53:19Z</dcterms:modified>
</cp:coreProperties>
</file>