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41" r:id="rId3"/>
    <p:sldId id="257" r:id="rId4"/>
    <p:sldId id="259" r:id="rId5"/>
    <p:sldId id="261" r:id="rId6"/>
    <p:sldId id="262" r:id="rId7"/>
    <p:sldId id="264" r:id="rId8"/>
    <p:sldId id="340" r:id="rId9"/>
    <p:sldId id="265" r:id="rId10"/>
    <p:sldId id="267" r:id="rId11"/>
    <p:sldId id="269" r:id="rId12"/>
    <p:sldId id="270" r:id="rId13"/>
    <p:sldId id="271" r:id="rId14"/>
    <p:sldId id="272" r:id="rId15"/>
    <p:sldId id="274" r:id="rId16"/>
    <p:sldId id="276" r:id="rId17"/>
    <p:sldId id="278" r:id="rId18"/>
    <p:sldId id="285" r:id="rId19"/>
    <p:sldId id="286" r:id="rId20"/>
    <p:sldId id="342" r:id="rId21"/>
    <p:sldId id="279" r:id="rId22"/>
    <p:sldId id="280" r:id="rId23"/>
    <p:sldId id="343" r:id="rId24"/>
    <p:sldId id="318" r:id="rId25"/>
    <p:sldId id="282" r:id="rId26"/>
    <p:sldId id="283" r:id="rId27"/>
    <p:sldId id="284" r:id="rId28"/>
    <p:sldId id="344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6" r:id="rId38"/>
    <p:sldId id="345" r:id="rId39"/>
    <p:sldId id="300" r:id="rId40"/>
    <p:sldId id="301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04" r:id="rId52"/>
    <p:sldId id="347" r:id="rId53"/>
    <p:sldId id="316" r:id="rId54"/>
    <p:sldId id="317" r:id="rId55"/>
    <p:sldId id="348" r:id="rId56"/>
    <p:sldId id="336" r:id="rId57"/>
    <p:sldId id="321" r:id="rId58"/>
    <p:sldId id="323" r:id="rId59"/>
    <p:sldId id="324" r:id="rId60"/>
    <p:sldId id="325" r:id="rId61"/>
    <p:sldId id="326" r:id="rId62"/>
    <p:sldId id="327" r:id="rId63"/>
    <p:sldId id="329" r:id="rId64"/>
    <p:sldId id="330" r:id="rId65"/>
    <p:sldId id="332" r:id="rId66"/>
    <p:sldId id="346" r:id="rId67"/>
    <p:sldId id="302" r:id="rId68"/>
    <p:sldId id="334" r:id="rId69"/>
    <p:sldId id="335" r:id="rId70"/>
    <p:sldId id="349" r:id="rId71"/>
    <p:sldId id="339" r:id="rId72"/>
    <p:sldId id="350" r:id="rId73"/>
    <p:sldId id="351" r:id="rId74"/>
    <p:sldId id="352" r:id="rId75"/>
    <p:sldId id="353" r:id="rId7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CFDEA37-7FDA-4EC3-9B56-6A5EADA1970A}" type="datetimeFigureOut">
              <a:rPr lang="sk-SK" smtClean="0"/>
              <a:pPr/>
              <a:t>16. 12. 2021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C69B-187E-4BBA-8DB8-59A1ACCFCC2D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9893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EA37-7FDA-4EC3-9B56-6A5EADA1970A}" type="datetimeFigureOut">
              <a:rPr lang="sk-SK" smtClean="0"/>
              <a:pPr/>
              <a:t>16. 12. 2021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C69B-187E-4BBA-8DB8-59A1ACCFCC2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4460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EA37-7FDA-4EC3-9B56-6A5EADA1970A}" type="datetimeFigureOut">
              <a:rPr lang="sk-SK" smtClean="0"/>
              <a:pPr/>
              <a:t>16. 12. 2021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C69B-187E-4BBA-8DB8-59A1ACCFCC2D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75902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EA37-7FDA-4EC3-9B56-6A5EADA1970A}" type="datetimeFigureOut">
              <a:rPr lang="sk-SK" smtClean="0"/>
              <a:pPr/>
              <a:t>16. 12. 2021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C69B-187E-4BBA-8DB8-59A1ACCFCC2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978565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EA37-7FDA-4EC3-9B56-6A5EADA1970A}" type="datetimeFigureOut">
              <a:rPr lang="sk-SK" smtClean="0"/>
              <a:pPr/>
              <a:t>16. 12. 2021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C69B-187E-4BBA-8DB8-59A1ACCFCC2D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90387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EA37-7FDA-4EC3-9B56-6A5EADA1970A}" type="datetimeFigureOut">
              <a:rPr lang="sk-SK" smtClean="0"/>
              <a:pPr/>
              <a:t>16. 12. 2021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C69B-187E-4BBA-8DB8-59A1ACCFCC2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200435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EA37-7FDA-4EC3-9B56-6A5EADA1970A}" type="datetimeFigureOut">
              <a:rPr lang="sk-SK" smtClean="0"/>
              <a:pPr/>
              <a:t>16. 12. 2021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C69B-187E-4BBA-8DB8-59A1ACCFCC2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412313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EA37-7FDA-4EC3-9B56-6A5EADA1970A}" type="datetimeFigureOut">
              <a:rPr lang="sk-SK" smtClean="0"/>
              <a:pPr/>
              <a:t>16. 12. 2021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C69B-187E-4BBA-8DB8-59A1ACCFCC2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518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EA37-7FDA-4EC3-9B56-6A5EADA1970A}" type="datetimeFigureOut">
              <a:rPr lang="sk-SK" smtClean="0"/>
              <a:pPr/>
              <a:t>16. 12. 2021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C69B-187E-4BBA-8DB8-59A1ACCFCC2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528468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EA37-7FDA-4EC3-9B56-6A5EADA1970A}" type="datetimeFigureOut">
              <a:rPr lang="sk-SK" smtClean="0"/>
              <a:pPr/>
              <a:t>16. 12. 2021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C69B-187E-4BBA-8DB8-59A1ACCFCC2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072301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EA37-7FDA-4EC3-9B56-6A5EADA1970A}" type="datetimeFigureOut">
              <a:rPr lang="sk-SK" smtClean="0"/>
              <a:pPr/>
              <a:t>16. 12. 2021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C69B-187E-4BBA-8DB8-59A1ACCFCC2D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13587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CFDEA37-7FDA-4EC3-9B56-6A5EADA1970A}" type="datetimeFigureOut">
              <a:rPr lang="sk-SK" smtClean="0"/>
              <a:pPr/>
              <a:t>16. 12. 2021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FE2C69B-187E-4BBA-8DB8-59A1ACCFCC2D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1814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C2F7271-9303-4740-B95F-9A66B8A702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Týždeň bez sladkostí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0BBAEFB1-EE6E-458A-AB91-C5C6906977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90045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8F8E7A6-CEEB-4F0D-93B1-9CED872E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86123098-A4C4-4887-9A04-F2D21013E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1266" name="Picture 2" descr="Nie je k dispozícii žiadny popis.">
            <a:extLst>
              <a:ext uri="{FF2B5EF4-FFF2-40B4-BE49-F238E27FC236}">
                <a16:creationId xmlns:a16="http://schemas.microsoft.com/office/drawing/2014/main" xmlns="" id="{8CF28C2B-C0D5-455B-8A37-C1159B589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47713"/>
            <a:ext cx="71437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6279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3A487CD-9999-4461-BA50-459D73B31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F62DA49-2325-4234-948A-DB18AF501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3314" name="Picture 2" descr="Nie je k dispozícii žiadny popis.">
            <a:extLst>
              <a:ext uri="{FF2B5EF4-FFF2-40B4-BE49-F238E27FC236}">
                <a16:creationId xmlns:a16="http://schemas.microsoft.com/office/drawing/2014/main" xmlns="" id="{CE3B0925-E8AD-431D-B7FA-5E75105F2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47713"/>
            <a:ext cx="71437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1397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1457A7F-BEB8-49F5-8424-748972FE5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2CA23CFC-A6D1-4276-85F0-2C92EDBC5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4338" name="Picture 2" descr="Nie je k dispozícii žiadny popis.">
            <a:extLst>
              <a:ext uri="{FF2B5EF4-FFF2-40B4-BE49-F238E27FC236}">
                <a16:creationId xmlns:a16="http://schemas.microsoft.com/office/drawing/2014/main" xmlns="" id="{54652857-A5A7-4A72-9653-1767452D7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47713"/>
            <a:ext cx="71437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8177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3B4CCA4-5DFB-4948-8A00-187901DB8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BB030324-3758-41E0-B24B-C209F04DC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5362" name="Picture 2" descr="Nie je k dispozícii žiadny popis.">
            <a:extLst>
              <a:ext uri="{FF2B5EF4-FFF2-40B4-BE49-F238E27FC236}">
                <a16:creationId xmlns:a16="http://schemas.microsoft.com/office/drawing/2014/main" xmlns="" id="{2FD08A4D-FF25-4B78-8303-5549CA72C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47713"/>
            <a:ext cx="71437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0522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5C75BD8-7DD3-4341-A45E-C31254846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B2B0D86-D325-49C6-A777-072658700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6386" name="Picture 2" descr="Nie je k dispozícii žiadny popis.">
            <a:extLst>
              <a:ext uri="{FF2B5EF4-FFF2-40B4-BE49-F238E27FC236}">
                <a16:creationId xmlns:a16="http://schemas.microsoft.com/office/drawing/2014/main" xmlns="" id="{A381C6B6-EF30-4848-BB20-51FE9FEEF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47713"/>
            <a:ext cx="71437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8003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E29C44D-A3FD-41F8-ACF0-FDAD96D85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99A44440-900F-4BE7-AA60-FB2A9F44A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8434" name="Picture 2" descr="Nie je k dispozícii žiadny popis.">
            <a:extLst>
              <a:ext uri="{FF2B5EF4-FFF2-40B4-BE49-F238E27FC236}">
                <a16:creationId xmlns:a16="http://schemas.microsoft.com/office/drawing/2014/main" xmlns="" id="{E6A1CB29-6836-4A59-A21E-2A50FE9EE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47713"/>
            <a:ext cx="71437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8634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B25F482-1E88-4C46-A6BA-8FE5969B0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0C7EBE7-13A4-49D0-A21A-43E212CB5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482" name="Picture 2" descr="Nie je k dispozícii žiadny popis.">
            <a:extLst>
              <a:ext uri="{FF2B5EF4-FFF2-40B4-BE49-F238E27FC236}">
                <a16:creationId xmlns:a16="http://schemas.microsoft.com/office/drawing/2014/main" xmlns="" id="{A59B842E-CB7B-482A-97DF-F1EE235C8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1075" y="0"/>
            <a:ext cx="5148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6868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312992F-0EC1-4F23-BC51-A3F1D65C1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FE0E2EB3-6639-46C1-94B7-103AF4B02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2530" name="Picture 2" descr="Nie je k dispozícii žiadny popis.">
            <a:extLst>
              <a:ext uri="{FF2B5EF4-FFF2-40B4-BE49-F238E27FC236}">
                <a16:creationId xmlns:a16="http://schemas.microsoft.com/office/drawing/2014/main" xmlns="" id="{407BB606-34B8-4230-84C4-D13E5A1B4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47713"/>
            <a:ext cx="71437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4708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787B699-3B69-400F-91C5-3542FC924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B1F00752-D645-49EF-A543-C0C2205CF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9698" name="Picture 2" descr="Nie je k dispozícii žiadny popis.">
            <a:extLst>
              <a:ext uri="{FF2B5EF4-FFF2-40B4-BE49-F238E27FC236}">
                <a16:creationId xmlns:a16="http://schemas.microsoft.com/office/drawing/2014/main" xmlns="" id="{0C54C6B7-9069-48E1-B8DC-CB1F94A05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47713"/>
            <a:ext cx="71437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0965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2B67C7D-EA1E-4451-BDA9-DA5B46A39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F54E893-063A-48B7-AB20-C7DD43077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22" name="Picture 2" descr="Nie je k dispozícii žiadny popis.">
            <a:extLst>
              <a:ext uri="{FF2B5EF4-FFF2-40B4-BE49-F238E27FC236}">
                <a16:creationId xmlns:a16="http://schemas.microsoft.com/office/drawing/2014/main" xmlns="" id="{BC3762D6-504B-4893-AA0B-DFD22EA55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47713"/>
            <a:ext cx="71437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0204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A934364-5D1A-4E60-800A-789E90C82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4.C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7678B31D-A127-4E0D-944F-A4DC15221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535811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7E02F34-8EBE-43A0-81F3-D5EF0B19B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3.B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37872E19-3B55-475E-B2ED-AE32C282F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381889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833A729-F179-4967-B5C7-F0C3D1392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3A6AD6C-6C91-46DF-AE7D-976A3E705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3554" name="Picture 2" descr="Nie je k dispozícii žiadny popis.">
            <a:extLst>
              <a:ext uri="{FF2B5EF4-FFF2-40B4-BE49-F238E27FC236}">
                <a16:creationId xmlns:a16="http://schemas.microsoft.com/office/drawing/2014/main" xmlns="" id="{1B1D1BB6-8BF4-4566-AF0B-5006F24AB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47713"/>
            <a:ext cx="71437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0272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38DE439-C136-45E7-942E-5C621960B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B8F4BF14-65C5-4DCB-B5F4-6E0949F32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4578" name="Picture 2" descr="Nie je k dispozícii žiadny popis.">
            <a:extLst>
              <a:ext uri="{FF2B5EF4-FFF2-40B4-BE49-F238E27FC236}">
                <a16:creationId xmlns:a16="http://schemas.microsoft.com/office/drawing/2014/main" xmlns="" id="{7E2DEEB9-4403-4FE9-BAEC-E1F82BD92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47713"/>
            <a:ext cx="71437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2958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93A763B-312D-416C-B713-4ED4BB899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2.A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DDEF937-33CE-4DD3-A703-2EC27667B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481124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53B3286-1B0B-476C-90D3-A4DBD47BD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D02A596-07B3-477A-8687-8AA96A708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4514" name="Picture 2" descr="Nie je k dispozícii žiadny popis.">
            <a:extLst>
              <a:ext uri="{FF2B5EF4-FFF2-40B4-BE49-F238E27FC236}">
                <a16:creationId xmlns:a16="http://schemas.microsoft.com/office/drawing/2014/main" xmlns="" id="{6472D29D-CF33-4D9F-826B-F0D04CC37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47713"/>
            <a:ext cx="71437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2762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3B75661-32A5-46CD-B387-891BBCDA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D0DA8591-DE7D-4FD3-A348-77E248445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6626" name="Picture 2" descr="Nie je k dispozícii žiadny popis.">
            <a:extLst>
              <a:ext uri="{FF2B5EF4-FFF2-40B4-BE49-F238E27FC236}">
                <a16:creationId xmlns:a16="http://schemas.microsoft.com/office/drawing/2014/main" xmlns="" id="{CDF0416F-60A0-4820-A3F3-73E01CCE1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1075" y="0"/>
            <a:ext cx="5148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9811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E115212-7B98-4A74-B2F6-6889D8E99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172970B-347F-4D19-BB66-F86AC19D0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7650" name="Picture 2" descr="Nie je k dispozícii žiadny popis.">
            <a:extLst>
              <a:ext uri="{FF2B5EF4-FFF2-40B4-BE49-F238E27FC236}">
                <a16:creationId xmlns:a16="http://schemas.microsoft.com/office/drawing/2014/main" xmlns="" id="{B8031BE4-1B14-417B-B10E-6C9E9F03D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47713"/>
            <a:ext cx="71437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3972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A60DA0E-4595-48D4-88F8-5015EE4E4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4B9E2E2B-48F2-4191-BD61-A7FFA5F14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8674" name="Picture 2" descr="Nie je k dispozícii žiadny popis.">
            <a:extLst>
              <a:ext uri="{FF2B5EF4-FFF2-40B4-BE49-F238E27FC236}">
                <a16:creationId xmlns:a16="http://schemas.microsoft.com/office/drawing/2014/main" xmlns="" id="{23014E60-5DF7-4D13-BED2-DA252DB55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47713"/>
            <a:ext cx="71437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6394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10C85A1-05E5-4DEE-A0F3-66FDBCD09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4. B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F97D90AF-A48E-4133-8774-EC9848D57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629549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E498B21-055B-4B8D-AE0A-0DE5091D5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22B7F45-CF90-4E34-A4A3-3421211D2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1746" name="Picture 2" descr="Nie je k dispozícii žiadny popis.">
            <a:extLst>
              <a:ext uri="{FF2B5EF4-FFF2-40B4-BE49-F238E27FC236}">
                <a16:creationId xmlns:a16="http://schemas.microsoft.com/office/drawing/2014/main" xmlns="" id="{CC5D6756-B501-4865-8112-9A43F9071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47713"/>
            <a:ext cx="71437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7954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2E97B3E-139B-4025-9138-399361D9F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682129E-FBA2-4BA1-B442-DD4518A07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Nie je k dispozícii žiadny popis.">
            <a:extLst>
              <a:ext uri="{FF2B5EF4-FFF2-40B4-BE49-F238E27FC236}">
                <a16:creationId xmlns:a16="http://schemas.microsoft.com/office/drawing/2014/main" xmlns="" id="{8C1B0591-F932-4D62-93D7-33A864489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47713"/>
            <a:ext cx="71437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7549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59FBB56-A05C-44AB-BF74-6A4FCE0D6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7E7249E-979A-499D-AB0A-8AA354571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2770" name="Picture 2" descr="Nie je k dispozícii žiadny popis.">
            <a:extLst>
              <a:ext uri="{FF2B5EF4-FFF2-40B4-BE49-F238E27FC236}">
                <a16:creationId xmlns:a16="http://schemas.microsoft.com/office/drawing/2014/main" xmlns="" id="{4F46F867-CC24-4F8E-9801-580C3D9EF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47713"/>
            <a:ext cx="71437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1256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EE7AA8D-7B6A-4B3F-A3B6-704FEE192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9101EBB7-9039-484A-936F-02498876A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3794" name="Picture 2" descr="Nie je k dispozícii žiadny popis.">
            <a:extLst>
              <a:ext uri="{FF2B5EF4-FFF2-40B4-BE49-F238E27FC236}">
                <a16:creationId xmlns:a16="http://schemas.microsoft.com/office/drawing/2014/main" xmlns="" id="{551BE843-FBEB-4E05-B4DD-BBBD3496D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47713"/>
            <a:ext cx="71437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6258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CAE097B-4F56-47DE-85AF-7AFA3DC05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D9E1E962-84A9-4375-981A-B9F4F6AC7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4818" name="Picture 2" descr="Nie je k dispozícii žiadny popis.">
            <a:extLst>
              <a:ext uri="{FF2B5EF4-FFF2-40B4-BE49-F238E27FC236}">
                <a16:creationId xmlns:a16="http://schemas.microsoft.com/office/drawing/2014/main" xmlns="" id="{714D11BE-ABB9-4048-B9C0-4FBB8E5B1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47713"/>
            <a:ext cx="71437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9787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D0956EB-5621-4AAF-9361-028C78A9D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D72E6023-1F2B-49BB-B378-5DFFF255B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5842" name="Picture 2" descr="Nie je k dispozícii žiadny popis.">
            <a:extLst>
              <a:ext uri="{FF2B5EF4-FFF2-40B4-BE49-F238E27FC236}">
                <a16:creationId xmlns:a16="http://schemas.microsoft.com/office/drawing/2014/main" xmlns="" id="{972CE0AD-9F6A-48EB-BA4F-2AC5AB26B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47713"/>
            <a:ext cx="71437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1103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5C6299B-734D-4EFF-9F73-F3A62ECC1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8152623-D6C8-4BD1-876D-41EAD632C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6866" name="Picture 2" descr="Nie je k dispozícii žiadny popis.">
            <a:extLst>
              <a:ext uri="{FF2B5EF4-FFF2-40B4-BE49-F238E27FC236}">
                <a16:creationId xmlns:a16="http://schemas.microsoft.com/office/drawing/2014/main" xmlns="" id="{5BA9E8E8-C1EA-4F50-BEC4-3730E943E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47713"/>
            <a:ext cx="71437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1690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D50B591-3C3F-4361-A310-D06B1D1B8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2A72C68D-3920-4361-A8C8-44EF58559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7890" name="Picture 2" descr="Nie je k dispozícii žiadny popis.">
            <a:extLst>
              <a:ext uri="{FF2B5EF4-FFF2-40B4-BE49-F238E27FC236}">
                <a16:creationId xmlns:a16="http://schemas.microsoft.com/office/drawing/2014/main" xmlns="" id="{AA583927-D71A-4A7A-8F56-8005C8AC5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47713"/>
            <a:ext cx="71437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1158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77A834E-F958-4D4F-848E-579584BAB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44D42844-1E38-4D40-9A71-F57EBC0B9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8914" name="Picture 2" descr="Nie je k dispozícii žiadny popis.">
            <a:extLst>
              <a:ext uri="{FF2B5EF4-FFF2-40B4-BE49-F238E27FC236}">
                <a16:creationId xmlns:a16="http://schemas.microsoft.com/office/drawing/2014/main" xmlns="" id="{3F2E9A84-BC01-42C4-8F8F-F8C936D6E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47713"/>
            <a:ext cx="71437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4963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BAAB514-844C-4C46-A76E-2997D408E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DD00DFC7-BBA8-4240-9A0D-A981A8A0C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0962" name="Picture 2" descr="Nie je k dispozícii žiadny popis.">
            <a:extLst>
              <a:ext uri="{FF2B5EF4-FFF2-40B4-BE49-F238E27FC236}">
                <a16:creationId xmlns:a16="http://schemas.microsoft.com/office/drawing/2014/main" xmlns="" id="{A4AB090F-1059-4D12-B2A3-156033FEF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47713"/>
            <a:ext cx="71437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9020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C29F8BB-012C-45E3-9F52-9B970CE1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1. 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27863920-F121-4E10-BFBA-91B60FA7F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364314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AB25E59-0D70-4127-839F-17E7C4E22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80D212A8-E879-405F-8B7B-CCA5CA287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5058" name="Picture 2" descr="Nie je k dispozícii žiadny popis.">
            <a:extLst>
              <a:ext uri="{FF2B5EF4-FFF2-40B4-BE49-F238E27FC236}">
                <a16:creationId xmlns:a16="http://schemas.microsoft.com/office/drawing/2014/main" xmlns="" id="{B66A7897-1429-4E0E-8AD3-2144ABEF1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1075" y="0"/>
            <a:ext cx="5148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842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3124F56-6D6C-4E62-8718-9B05852D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D08FE1EF-0013-473E-B6C2-64E1498C3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 descr="Nie je k dispozícii žiadny popis.">
            <a:extLst>
              <a:ext uri="{FF2B5EF4-FFF2-40B4-BE49-F238E27FC236}">
                <a16:creationId xmlns:a16="http://schemas.microsoft.com/office/drawing/2014/main" xmlns="" id="{AABB9F0E-4FB2-42CC-B8BC-FBC5B8E4B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47713"/>
            <a:ext cx="71437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2059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FAA6127-C056-4033-9B6C-EB7295DD4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BE48A623-F059-4E6E-8987-9852B216F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6082" name="Picture 2" descr="Nie je k dispozícii žiadny popis.">
            <a:extLst>
              <a:ext uri="{FF2B5EF4-FFF2-40B4-BE49-F238E27FC236}">
                <a16:creationId xmlns:a16="http://schemas.microsoft.com/office/drawing/2014/main" xmlns="" id="{E0179106-23F5-46BF-8147-9D5FA6D28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1075" y="0"/>
            <a:ext cx="5148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4898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CFD516C-5BFC-4386-947B-A966CAA04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10CE820C-6C3F-4BAE-B857-972DD83A9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1202" name="Picture 2" descr="Nie je k dispozícii žiadny popis.">
            <a:extLst>
              <a:ext uri="{FF2B5EF4-FFF2-40B4-BE49-F238E27FC236}">
                <a16:creationId xmlns:a16="http://schemas.microsoft.com/office/drawing/2014/main" xmlns="" id="{AD93EDCA-51BF-4003-A3EC-36F47C330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1075" y="0"/>
            <a:ext cx="5148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6925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6DB8BD3-1392-4640-AD51-0F1B18BC3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EF75B42E-3DD0-423D-B545-864DD118A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2226" name="Picture 2" descr="Nie je k dispozícii žiadny popis.">
            <a:extLst>
              <a:ext uri="{FF2B5EF4-FFF2-40B4-BE49-F238E27FC236}">
                <a16:creationId xmlns:a16="http://schemas.microsoft.com/office/drawing/2014/main" xmlns="" id="{4AB058C7-98AD-4D1A-BF68-048E8D296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47713"/>
            <a:ext cx="71437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9519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97F85E5-069C-47C5-9489-A17D3462A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1207927-7DCB-4E85-9731-83DA06A70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3250" name="Picture 2" descr="Nie je k dispozícii žiadny popis.">
            <a:extLst>
              <a:ext uri="{FF2B5EF4-FFF2-40B4-BE49-F238E27FC236}">
                <a16:creationId xmlns:a16="http://schemas.microsoft.com/office/drawing/2014/main" xmlns="" id="{B2211EC8-3AFA-4733-86AB-3DCA3A9C1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47713"/>
            <a:ext cx="71437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0730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4BA1246-18C1-432D-B351-65E9187C8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90EBB06-D6FF-495F-8F25-9FBB851E8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4274" name="Picture 2" descr="Nie je k dispozícii žiadny popis.">
            <a:extLst>
              <a:ext uri="{FF2B5EF4-FFF2-40B4-BE49-F238E27FC236}">
                <a16:creationId xmlns:a16="http://schemas.microsoft.com/office/drawing/2014/main" xmlns="" id="{A182AA00-8962-482A-9055-E116291C6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47713"/>
            <a:ext cx="71437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314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0013845-1384-4CF4-AE0E-3E3D01F42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76A5DB09-8286-4F81-B3CD-AD17E1F97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5298" name="Picture 2" descr="Nie je k dispozícii žiadny popis.">
            <a:extLst>
              <a:ext uri="{FF2B5EF4-FFF2-40B4-BE49-F238E27FC236}">
                <a16:creationId xmlns:a16="http://schemas.microsoft.com/office/drawing/2014/main" xmlns="" id="{52E814FB-5556-44F8-8394-266734452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47713"/>
            <a:ext cx="71437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6434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3D77E97-F7EA-41C1-95F9-AC8BA7BF3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C9BD404C-B44D-4847-A099-EA5DF43DE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6322" name="Picture 2" descr="Nie je k dispozícii žiadny popis.">
            <a:extLst>
              <a:ext uri="{FF2B5EF4-FFF2-40B4-BE49-F238E27FC236}">
                <a16:creationId xmlns:a16="http://schemas.microsoft.com/office/drawing/2014/main" xmlns="" id="{38A02F17-1929-47C3-B630-AF4C83E1B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47713"/>
            <a:ext cx="71437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1800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7553044-2F02-4004-9A96-F019E0A18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694865FA-DC9C-482B-8680-F20BDC2DA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7346" name="Picture 2" descr="Nie je k dispozícii žiadny popis.">
            <a:extLst>
              <a:ext uri="{FF2B5EF4-FFF2-40B4-BE49-F238E27FC236}">
                <a16:creationId xmlns:a16="http://schemas.microsoft.com/office/drawing/2014/main" xmlns="" id="{64149AC0-97F9-4EB4-960D-6F4A15322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47713"/>
            <a:ext cx="71437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2091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C7EF897-4FC8-4BFE-A6F7-3C04C1EBE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B536406-53DB-46C6-8D95-310DC58F6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9394" name="Picture 2" descr="Nie je k dispozícii žiadny popis.">
            <a:extLst>
              <a:ext uri="{FF2B5EF4-FFF2-40B4-BE49-F238E27FC236}">
                <a16:creationId xmlns:a16="http://schemas.microsoft.com/office/drawing/2014/main" xmlns="" id="{38B49013-5D73-4532-8FAC-F4E4A272E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1075" y="0"/>
            <a:ext cx="5148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2078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0178A46-1DD8-47B8-B742-CB7A853E8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739D3E3C-C66A-4B04-8EDD-5A3F99D44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0418" name="Picture 2" descr="Nie je k dispozícii žiadny popis.">
            <a:extLst>
              <a:ext uri="{FF2B5EF4-FFF2-40B4-BE49-F238E27FC236}">
                <a16:creationId xmlns:a16="http://schemas.microsoft.com/office/drawing/2014/main" xmlns="" id="{D4750012-1FBE-44CC-A4E0-39C7FC5A8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47713"/>
            <a:ext cx="71437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6184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14C1F68-1A6A-4495-A4B3-CFD94FF3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3AB755DA-5E01-497D-87F5-224E94274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122" name="Picture 2" descr="Nie je k dispozícii žiadny popis.">
            <a:extLst>
              <a:ext uri="{FF2B5EF4-FFF2-40B4-BE49-F238E27FC236}">
                <a16:creationId xmlns:a16="http://schemas.microsoft.com/office/drawing/2014/main" xmlns="" id="{D5A63A5D-3500-4428-8623-342211442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1075" y="0"/>
            <a:ext cx="5148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0405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224C54F-C68E-4347-931D-51CE5B891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FB8B7B3A-4187-4401-99A2-669DFF2CD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1442" name="Picture 2" descr="Nie je k dispozícii žiadny popis.">
            <a:extLst>
              <a:ext uri="{FF2B5EF4-FFF2-40B4-BE49-F238E27FC236}">
                <a16:creationId xmlns:a16="http://schemas.microsoft.com/office/drawing/2014/main" xmlns="" id="{A8A2998F-E34C-4E44-843B-396AB2CFF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47713"/>
            <a:ext cx="71437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684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8818B99-B8AE-49AB-A852-1277B3AA7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9AD4758-647D-4A8E-8BEE-0A23DFA35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9154" name="Picture 2" descr="Nie je k dispozícii žiadny popis.">
            <a:extLst>
              <a:ext uri="{FF2B5EF4-FFF2-40B4-BE49-F238E27FC236}">
                <a16:creationId xmlns:a16="http://schemas.microsoft.com/office/drawing/2014/main" xmlns="" id="{90EC3947-7695-4B3D-979B-E71B37BEA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47713"/>
            <a:ext cx="71437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6289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3E55779-B7D3-42A2-98CB-1A9D1D423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3. D + 3. 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442ABA2D-D725-488D-9BBE-72B41A2D0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865334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C62FF11-4B6B-4DB8-9816-41C2128CF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30A1E1F7-854B-4087-A1EA-67E22676D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2466" name="Picture 2" descr="Nie je k dispozícii žiadny popis.">
            <a:extLst>
              <a:ext uri="{FF2B5EF4-FFF2-40B4-BE49-F238E27FC236}">
                <a16:creationId xmlns:a16="http://schemas.microsoft.com/office/drawing/2014/main" xmlns="" id="{BBB24A1F-6DC9-4FA0-B06D-788FF2D28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47713"/>
            <a:ext cx="71437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8418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D53EC79-2B24-4EE0-91F8-B8AE2607C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CB3ED0E-F898-4C5D-9BB9-9E66CF63B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3490" name="Picture 2" descr="Nie je k dispozícii žiadny popis.">
            <a:extLst>
              <a:ext uri="{FF2B5EF4-FFF2-40B4-BE49-F238E27FC236}">
                <a16:creationId xmlns:a16="http://schemas.microsoft.com/office/drawing/2014/main" xmlns="" id="{E130C8FB-C9FC-419A-B3FB-EB07E0F3F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47713"/>
            <a:ext cx="71437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9632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E50BEF7-360F-41A3-BF16-AC2AC3436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2. B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B9578313-0ADF-4FF2-849D-1F38D6402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08848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C0F120D-E899-439D-85B6-8F35C882A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18BE6406-E690-4E78-9BFB-32F46D494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2946" name="Picture 2" descr="Nie je k dispozícii žiadny popis.">
            <a:extLst>
              <a:ext uri="{FF2B5EF4-FFF2-40B4-BE49-F238E27FC236}">
                <a16:creationId xmlns:a16="http://schemas.microsoft.com/office/drawing/2014/main" xmlns="" id="{FB58A305-C4EB-458E-B8F0-8E757A708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2688" y="695325"/>
            <a:ext cx="7286625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9492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0CC8DE7-F8AA-4D41-A83A-9D7A58DE7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191C3F32-D5F9-4122-BFE3-6D94AA650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7586" name="Picture 2" descr="Nie je k dispozícii žiadny popis.">
            <a:extLst>
              <a:ext uri="{FF2B5EF4-FFF2-40B4-BE49-F238E27FC236}">
                <a16:creationId xmlns:a16="http://schemas.microsoft.com/office/drawing/2014/main" xmlns="" id="{897E3784-DD7A-425F-A031-F8DB0910C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47713"/>
            <a:ext cx="71437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2155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7F2CA71-805B-49E3-B6CF-FCD24FAEA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E9F0EA13-1B7A-4366-8F9C-F5CDC0317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9634" name="Picture 2" descr="Nie je k dispozícii žiadny popis.">
            <a:extLst>
              <a:ext uri="{FF2B5EF4-FFF2-40B4-BE49-F238E27FC236}">
                <a16:creationId xmlns:a16="http://schemas.microsoft.com/office/drawing/2014/main" xmlns="" id="{CB425AC3-9924-48DC-8601-E4EB7AB33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47713"/>
            <a:ext cx="71437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785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45704A6-61C8-4898-9F5C-2CAB907D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BBFA928-DC5C-450E-BE6D-87B72B80C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0658" name="Picture 2" descr="Nie je k dispozícii žiadny popis.">
            <a:extLst>
              <a:ext uri="{FF2B5EF4-FFF2-40B4-BE49-F238E27FC236}">
                <a16:creationId xmlns:a16="http://schemas.microsoft.com/office/drawing/2014/main" xmlns="" id="{93B075BE-A84C-4CAF-A8ED-AF7439EB0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47713"/>
            <a:ext cx="71437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741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50A48F4-EBCD-4F74-984D-58B67EA0C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E52C09B3-D9E3-49C7-969E-CFD197DC8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146" name="Picture 2" descr="Nie je k dispozícii žiadny popis.">
            <a:extLst>
              <a:ext uri="{FF2B5EF4-FFF2-40B4-BE49-F238E27FC236}">
                <a16:creationId xmlns:a16="http://schemas.microsoft.com/office/drawing/2014/main" xmlns="" id="{09562F04-D69B-4433-A75D-B71D7DBA8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47713"/>
            <a:ext cx="71437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2406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22E09FA-805D-4E14-9F9A-0B8C1ACC6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83C8A99-AEC3-4042-8DBA-65C9B2318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1682" name="Picture 2" descr="Nie je k dispozícii žiadny popis.">
            <a:extLst>
              <a:ext uri="{FF2B5EF4-FFF2-40B4-BE49-F238E27FC236}">
                <a16:creationId xmlns:a16="http://schemas.microsoft.com/office/drawing/2014/main" xmlns="" id="{1B413FA1-E920-4BE8-A8E0-5A37B3AB5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47713"/>
            <a:ext cx="71437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2476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B2DB7EC-7E39-45CA-93DF-A8A20D7CE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E9939244-8A98-4696-B631-FCAE83051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2706" name="Picture 2" descr="Nie je k dispozícii žiadny popis.">
            <a:extLst>
              <a:ext uri="{FF2B5EF4-FFF2-40B4-BE49-F238E27FC236}">
                <a16:creationId xmlns:a16="http://schemas.microsoft.com/office/drawing/2014/main" xmlns="" id="{085450BE-54C5-4715-8510-CECBB3ABE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47713"/>
            <a:ext cx="71437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7306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BE55B74-AC29-4CB2-B4E8-29BF042BB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BE0D6466-EFB6-4604-BB79-55D1844F0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3730" name="Picture 2" descr="Nie je k dispozícii žiadny popis.">
            <a:extLst>
              <a:ext uri="{FF2B5EF4-FFF2-40B4-BE49-F238E27FC236}">
                <a16:creationId xmlns:a16="http://schemas.microsoft.com/office/drawing/2014/main" xmlns="" id="{A21345A2-707A-4FC3-AA18-E486EB6D2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47713"/>
            <a:ext cx="71437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6183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8CA0087-A9E4-45AB-81A9-327769561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F466B0B0-B9F6-44D9-882E-DC1C11BFF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5778" name="Picture 2" descr="Nie je k dispozícii žiadny popis.">
            <a:extLst>
              <a:ext uri="{FF2B5EF4-FFF2-40B4-BE49-F238E27FC236}">
                <a16:creationId xmlns:a16="http://schemas.microsoft.com/office/drawing/2014/main" xmlns="" id="{872D6DF5-0A6E-4C30-B61C-F5E1BEBFD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47713"/>
            <a:ext cx="71437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9922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4A52EC0-7068-4880-BFA2-0E5E23113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EDA98A0D-D8F1-458A-8101-F672769EC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6802" name="Picture 2" descr="Nie je k dispozícii žiadny popis.">
            <a:extLst>
              <a:ext uri="{FF2B5EF4-FFF2-40B4-BE49-F238E27FC236}">
                <a16:creationId xmlns:a16="http://schemas.microsoft.com/office/drawing/2014/main" xmlns="" id="{ED793BC5-608F-49E8-936D-92D8EBEF6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47713"/>
            <a:ext cx="71437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8413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98C61B4-A1B8-4876-95C9-F16036C5C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747837FE-03D9-4338-B9B4-7EDC70EB9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8850" name="Picture 2" descr="Nie je k dispozícii žiadny popis.">
            <a:extLst>
              <a:ext uri="{FF2B5EF4-FFF2-40B4-BE49-F238E27FC236}">
                <a16:creationId xmlns:a16="http://schemas.microsoft.com/office/drawing/2014/main" xmlns="" id="{D457F16B-032D-420B-91B5-C6697A808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47713"/>
            <a:ext cx="71437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9829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47DD57D-5179-4E0F-BF3A-CA2DC2D8C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3. C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80836647-9B1A-4BB9-B29A-2432120BC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64513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EDD17E1-5F9C-43F6-8EC1-A9938E452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D3C7CA5A-40AE-4809-BF8E-116A87D03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7106" name="Picture 2" descr="Nie je k dispozícii žiadny popis.">
            <a:extLst>
              <a:ext uri="{FF2B5EF4-FFF2-40B4-BE49-F238E27FC236}">
                <a16:creationId xmlns:a16="http://schemas.microsoft.com/office/drawing/2014/main" xmlns="" id="{559DC732-F3A4-48DA-A73A-57D8CCEDE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47713"/>
            <a:ext cx="71437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9911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357763E-A60C-458C-8DA3-A5A473251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845C98D0-A9E7-4FD1-BF90-456BE11C4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0898" name="Picture 2" descr="Nie je k dispozícii žiadny popis.">
            <a:extLst>
              <a:ext uri="{FF2B5EF4-FFF2-40B4-BE49-F238E27FC236}">
                <a16:creationId xmlns:a16="http://schemas.microsoft.com/office/drawing/2014/main" xmlns="" id="{F9042A40-EA55-4417-95C9-8BC69085D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47713"/>
            <a:ext cx="71437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2559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877BEDB-B645-4CAD-B0E2-6843DACD4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296D59D4-8C9F-4F5B-9085-5D7C92DEE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1922" name="Picture 2" descr="Nie je k dispozícii žiadny popis.">
            <a:extLst>
              <a:ext uri="{FF2B5EF4-FFF2-40B4-BE49-F238E27FC236}">
                <a16:creationId xmlns:a16="http://schemas.microsoft.com/office/drawing/2014/main" xmlns="" id="{34762B55-E7E5-4CA9-B168-B479B6200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47713"/>
            <a:ext cx="71437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4032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61D3551-2CD0-4FAA-8EEF-19D19140B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D983B7BF-A3D8-4487-906A-2D028EAED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194" name="Picture 2" descr="Nie je k dispozícii žiadny popis.">
            <a:extLst>
              <a:ext uri="{FF2B5EF4-FFF2-40B4-BE49-F238E27FC236}">
                <a16:creationId xmlns:a16="http://schemas.microsoft.com/office/drawing/2014/main" xmlns="" id="{2C996A7A-76A9-4690-A45C-A229EDF47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47713"/>
            <a:ext cx="71437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4985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2EC676C-C529-4307-878F-28EF92D28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3. 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3B95A035-57C8-4741-9F9D-7711BF381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03923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1E4516C-8C77-45A3-9026-07EB3927F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98E34D18-3E00-4C76-B006-9EAF32A68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6018" name="Picture 2" descr="Nie je k dispozícii žiadny popis.">
            <a:extLst>
              <a:ext uri="{FF2B5EF4-FFF2-40B4-BE49-F238E27FC236}">
                <a16:creationId xmlns:a16="http://schemas.microsoft.com/office/drawing/2014/main" xmlns="" id="{3F9BEF9B-96FF-44F4-94A0-D950DCD16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47713"/>
            <a:ext cx="71437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5568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D43FC3B-76B9-483D-B963-6F77939C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A8E0DF1-5915-46BF-B24C-0D44241D2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7042" name="Picture 2" descr="Nie je k dispozícii žiadny popis.">
            <a:extLst>
              <a:ext uri="{FF2B5EF4-FFF2-40B4-BE49-F238E27FC236}">
                <a16:creationId xmlns:a16="http://schemas.microsoft.com/office/drawing/2014/main" xmlns="" id="{38FCD169-E19C-4F5A-A47C-4BF234756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8947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D4BAEB7-E226-4962-BD1A-8513DA912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718C69E6-319C-4DB6-858D-54C04F9E3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5474" name="Picture 2" descr="Nie je k dispozícii žiadny popis.">
            <a:extLst>
              <a:ext uri="{FF2B5EF4-FFF2-40B4-BE49-F238E27FC236}">
                <a16:creationId xmlns:a16="http://schemas.microsoft.com/office/drawing/2014/main" xmlns="" id="{EDBCC703-F35B-480A-93CC-1267DB632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5136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C132E25-0476-4CE4-868D-27D9B6483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4809E62C-7A0D-4EA4-8492-6A093218F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6498" name="Picture 2" descr="Nie je k dispozícii žiadny popis.">
            <a:extLst>
              <a:ext uri="{FF2B5EF4-FFF2-40B4-BE49-F238E27FC236}">
                <a16:creationId xmlns:a16="http://schemas.microsoft.com/office/drawing/2014/main" xmlns="" id="{DDAF30B7-32B8-444C-80FA-1EC2B1E1A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3475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90C98F4-DF9D-44B3-9BE3-8FF2CC3F7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65EE3E68-9ACB-4255-A51B-939DC6364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AF38018F-7D4A-4E1E-9642-753C1E795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5" y="1128712"/>
            <a:ext cx="466725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0940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76BE99E-EF8E-4F48-B965-839166DC1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1.C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87000FEB-CEF2-44B8-ABBE-D6461BDE4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907298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B507F97-7B62-4C3E-BEAD-725690A5A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4AD8E535-508A-485A-8044-34FFB8FA9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9218" name="Picture 2" descr="Nie je k dispozícii žiadny popis.">
            <a:extLst>
              <a:ext uri="{FF2B5EF4-FFF2-40B4-BE49-F238E27FC236}">
                <a16:creationId xmlns:a16="http://schemas.microsoft.com/office/drawing/2014/main" xmlns="" id="{8234F36A-EA97-4117-B9F0-76133776F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47713"/>
            <a:ext cx="71437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782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54</TotalTime>
  <Words>29</Words>
  <Application>Microsoft Office PowerPoint</Application>
  <PresentationFormat>Vlastní</PresentationFormat>
  <Paragraphs>11</Paragraphs>
  <Slides>75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75</vt:i4>
      </vt:variant>
    </vt:vector>
  </HeadingPairs>
  <TitlesOfParts>
    <vt:vector size="76" baseType="lpstr">
      <vt:lpstr>Integrál</vt:lpstr>
      <vt:lpstr>Týždeň bez sladkostí</vt:lpstr>
      <vt:lpstr>4.C</vt:lpstr>
      <vt:lpstr>Snímek 3</vt:lpstr>
      <vt:lpstr>Snímek 4</vt:lpstr>
      <vt:lpstr>Snímek 5</vt:lpstr>
      <vt:lpstr>Snímek 6</vt:lpstr>
      <vt:lpstr>Snímek 7</vt:lpstr>
      <vt:lpstr>1.C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3.B</vt:lpstr>
      <vt:lpstr>Snímek 21</vt:lpstr>
      <vt:lpstr>Snímek 22</vt:lpstr>
      <vt:lpstr>2.A</vt:lpstr>
      <vt:lpstr>Snímek 24</vt:lpstr>
      <vt:lpstr>Snímek 25</vt:lpstr>
      <vt:lpstr>Snímek 26</vt:lpstr>
      <vt:lpstr>Snímek 27</vt:lpstr>
      <vt:lpstr>4. B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1. A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  <vt:lpstr>Snímek 47</vt:lpstr>
      <vt:lpstr>Snímek 48</vt:lpstr>
      <vt:lpstr>Snímek 49</vt:lpstr>
      <vt:lpstr>Snímek 50</vt:lpstr>
      <vt:lpstr>Snímek 51</vt:lpstr>
      <vt:lpstr>3. D + 3. E</vt:lpstr>
      <vt:lpstr>Snímek 53</vt:lpstr>
      <vt:lpstr>Snímek 54</vt:lpstr>
      <vt:lpstr>2. B</vt:lpstr>
      <vt:lpstr>Snímek 56</vt:lpstr>
      <vt:lpstr>Snímek 57</vt:lpstr>
      <vt:lpstr>Snímek 58</vt:lpstr>
      <vt:lpstr>Snímek 59</vt:lpstr>
      <vt:lpstr>Snímek 60</vt:lpstr>
      <vt:lpstr>Snímek 61</vt:lpstr>
      <vt:lpstr>Snímek 62</vt:lpstr>
      <vt:lpstr>Snímek 63</vt:lpstr>
      <vt:lpstr>Snímek 64</vt:lpstr>
      <vt:lpstr>Snímek 65</vt:lpstr>
      <vt:lpstr>3. C</vt:lpstr>
      <vt:lpstr>Snímek 67</vt:lpstr>
      <vt:lpstr>Snímek 68</vt:lpstr>
      <vt:lpstr>Snímek 69</vt:lpstr>
      <vt:lpstr>3. A</vt:lpstr>
      <vt:lpstr>Snímek 71</vt:lpstr>
      <vt:lpstr>Snímek 72</vt:lpstr>
      <vt:lpstr>Snímek 73</vt:lpstr>
      <vt:lpstr>Snímek 74</vt:lpstr>
      <vt:lpstr>Snímek 75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Erik Spevák</dc:creator>
  <cp:lastModifiedBy>Aurel Macák</cp:lastModifiedBy>
  <cp:revision>6</cp:revision>
  <dcterms:created xsi:type="dcterms:W3CDTF">2021-12-15T18:12:00Z</dcterms:created>
  <dcterms:modified xsi:type="dcterms:W3CDTF">2021-12-16T08:11:06Z</dcterms:modified>
</cp:coreProperties>
</file>